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
  </p:notesMasterIdLst>
  <p:sldIdLst>
    <p:sldId id="256" r:id="rId2"/>
    <p:sldId id="2147472441" r:id="rId3"/>
    <p:sldId id="2147472508" r:id="rId4"/>
    <p:sldId id="2147472440" r:id="rId5"/>
    <p:sldId id="2147472442" r:id="rId6"/>
    <p:sldId id="2147472438" r:id="rId7"/>
    <p:sldId id="2147472443" r:id="rId8"/>
    <p:sldId id="2147472445" r:id="rId9"/>
    <p:sldId id="2147472446" r:id="rId10"/>
    <p:sldId id="2147472447" r:id="rId11"/>
    <p:sldId id="2147472448" r:id="rId12"/>
    <p:sldId id="2147472449" r:id="rId13"/>
    <p:sldId id="2147472450" r:id="rId14"/>
    <p:sldId id="2147472451" r:id="rId15"/>
    <p:sldId id="2147472453" r:id="rId16"/>
    <p:sldId id="2147472454" r:id="rId17"/>
    <p:sldId id="2147472455" r:id="rId18"/>
    <p:sldId id="2147472456" r:id="rId19"/>
    <p:sldId id="2147472457" r:id="rId20"/>
    <p:sldId id="2147472459" r:id="rId21"/>
    <p:sldId id="2147472458" r:id="rId22"/>
    <p:sldId id="2147472460" r:id="rId23"/>
    <p:sldId id="2147472461" r:id="rId24"/>
    <p:sldId id="2147472462" r:id="rId25"/>
    <p:sldId id="2147472463" r:id="rId26"/>
    <p:sldId id="2147472464" r:id="rId27"/>
    <p:sldId id="2147472465" r:id="rId28"/>
    <p:sldId id="2147472467" r:id="rId29"/>
    <p:sldId id="2147472468" r:id="rId30"/>
    <p:sldId id="2147472469" r:id="rId31"/>
    <p:sldId id="2147472470" r:id="rId32"/>
    <p:sldId id="2147472471" r:id="rId33"/>
    <p:sldId id="2147472472" r:id="rId34"/>
    <p:sldId id="2147472473" r:id="rId35"/>
    <p:sldId id="2147472474" r:id="rId36"/>
    <p:sldId id="2147472509" r:id="rId37"/>
    <p:sldId id="2147472477" r:id="rId38"/>
    <p:sldId id="2147472478" r:id="rId39"/>
    <p:sldId id="2147472479" r:id="rId40"/>
    <p:sldId id="2147472480" r:id="rId41"/>
    <p:sldId id="2147472481" r:id="rId42"/>
    <p:sldId id="2147472482" r:id="rId43"/>
    <p:sldId id="2147472483" r:id="rId44"/>
    <p:sldId id="2147472484" r:id="rId45"/>
    <p:sldId id="2147472485" r:id="rId46"/>
    <p:sldId id="2147472486" r:id="rId47"/>
    <p:sldId id="2147472489" r:id="rId48"/>
    <p:sldId id="2147472490" r:id="rId49"/>
    <p:sldId id="2147472491" r:id="rId50"/>
    <p:sldId id="2147472492" r:id="rId51"/>
    <p:sldId id="2147472493" r:id="rId52"/>
    <p:sldId id="2147472494" r:id="rId53"/>
    <p:sldId id="2147472495" r:id="rId54"/>
    <p:sldId id="2147472496" r:id="rId55"/>
    <p:sldId id="2147472497" r:id="rId56"/>
    <p:sldId id="2147472498" r:id="rId57"/>
    <p:sldId id="2147472499" r:id="rId58"/>
    <p:sldId id="2147472500" r:id="rId59"/>
    <p:sldId id="2147472501" r:id="rId60"/>
    <p:sldId id="2147472502" r:id="rId61"/>
    <p:sldId id="2147472503" r:id="rId62"/>
    <p:sldId id="2147472504" r:id="rId63"/>
    <p:sldId id="2147472505" r:id="rId64"/>
    <p:sldId id="2147472507" r:id="rId65"/>
  </p:sldIdLst>
  <p:sldSz cx="12192000" cy="6858000"/>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F1B7114-7D9D-4271-BB66-24E0FDE70917}">
          <p14:sldIdLst>
            <p14:sldId id="256"/>
            <p14:sldId id="2147472441"/>
            <p14:sldId id="2147472508"/>
            <p14:sldId id="2147472440"/>
            <p14:sldId id="2147472442"/>
            <p14:sldId id="2147472438"/>
            <p14:sldId id="2147472443"/>
            <p14:sldId id="2147472445"/>
            <p14:sldId id="2147472446"/>
            <p14:sldId id="2147472447"/>
            <p14:sldId id="2147472448"/>
            <p14:sldId id="2147472449"/>
            <p14:sldId id="2147472450"/>
            <p14:sldId id="2147472451"/>
            <p14:sldId id="2147472453"/>
            <p14:sldId id="2147472454"/>
            <p14:sldId id="2147472455"/>
            <p14:sldId id="2147472456"/>
            <p14:sldId id="2147472457"/>
            <p14:sldId id="2147472459"/>
            <p14:sldId id="2147472458"/>
            <p14:sldId id="2147472460"/>
            <p14:sldId id="2147472461"/>
            <p14:sldId id="2147472462"/>
            <p14:sldId id="2147472463"/>
            <p14:sldId id="2147472464"/>
            <p14:sldId id="2147472465"/>
            <p14:sldId id="2147472467"/>
            <p14:sldId id="2147472468"/>
            <p14:sldId id="2147472469"/>
            <p14:sldId id="2147472470"/>
            <p14:sldId id="2147472471"/>
            <p14:sldId id="2147472472"/>
            <p14:sldId id="2147472473"/>
            <p14:sldId id="2147472474"/>
            <p14:sldId id="2147472509"/>
            <p14:sldId id="2147472477"/>
            <p14:sldId id="2147472478"/>
            <p14:sldId id="2147472479"/>
            <p14:sldId id="2147472480"/>
            <p14:sldId id="2147472481"/>
            <p14:sldId id="2147472482"/>
            <p14:sldId id="2147472483"/>
            <p14:sldId id="2147472484"/>
            <p14:sldId id="2147472485"/>
            <p14:sldId id="2147472486"/>
            <p14:sldId id="2147472489"/>
            <p14:sldId id="2147472490"/>
            <p14:sldId id="2147472491"/>
            <p14:sldId id="2147472492"/>
            <p14:sldId id="2147472493"/>
            <p14:sldId id="2147472494"/>
            <p14:sldId id="2147472495"/>
            <p14:sldId id="2147472496"/>
            <p14:sldId id="2147472497"/>
            <p14:sldId id="2147472498"/>
            <p14:sldId id="2147472499"/>
            <p14:sldId id="2147472500"/>
            <p14:sldId id="2147472501"/>
            <p14:sldId id="2147472502"/>
            <p14:sldId id="2147472503"/>
            <p14:sldId id="2147472504"/>
            <p14:sldId id="2147472505"/>
            <p14:sldId id="2147472507"/>
          </p14:sldIdLst>
        </p14:section>
        <p14:section name="RECURSOS" id="{065484CB-A299-47FE-9949-CBF153EDBF4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EF"/>
    <a:srgbClr val="97999B"/>
    <a:srgbClr val="25282A"/>
    <a:srgbClr val="E1E1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E0838A-4AC9-45BF-97D9-49D958D357F1}" v="10" dt="2024-05-12T21:08:46.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75" autoAdjust="0"/>
    <p:restoredTop sz="68597" autoAdjust="0"/>
  </p:normalViewPr>
  <p:slideViewPr>
    <p:cSldViewPr snapToGrid="0">
      <p:cViewPr varScale="1">
        <p:scale>
          <a:sx n="68" d="100"/>
          <a:sy n="68" d="100"/>
        </p:scale>
        <p:origin x="210"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LDAN FERNANDEZ, SILVIA" userId="7eb5da60-36aa-4103-8d0e-442ddeee2630" providerId="ADAL" clId="{A2E0838A-4AC9-45BF-97D9-49D958D357F1}"/>
    <pc:docChg chg="undo custSel addSld delSld modSld modMainMaster modSection">
      <pc:chgData name="ROLDAN FERNANDEZ, SILVIA" userId="7eb5da60-36aa-4103-8d0e-442ddeee2630" providerId="ADAL" clId="{A2E0838A-4AC9-45BF-97D9-49D958D357F1}" dt="2024-05-12T21:10:44.934" v="46" actId="26606"/>
      <pc:docMkLst>
        <pc:docMk/>
      </pc:docMkLst>
      <pc:sldChg chg="addSp delSp modSp mod setBg">
        <pc:chgData name="ROLDAN FERNANDEZ, SILVIA" userId="7eb5da60-36aa-4103-8d0e-442ddeee2630" providerId="ADAL" clId="{A2E0838A-4AC9-45BF-97D9-49D958D357F1}" dt="2024-05-12T21:09:14.808" v="42" actId="26606"/>
        <pc:sldMkLst>
          <pc:docMk/>
          <pc:sldMk cId="1506591413" sldId="2147472441"/>
        </pc:sldMkLst>
        <pc:spChg chg="mod ord">
          <ac:chgData name="ROLDAN FERNANDEZ, SILVIA" userId="7eb5da60-36aa-4103-8d0e-442ddeee2630" providerId="ADAL" clId="{A2E0838A-4AC9-45BF-97D9-49D958D357F1}" dt="2024-05-12T21:09:14.808" v="42" actId="26606"/>
          <ac:spMkLst>
            <pc:docMk/>
            <pc:sldMk cId="1506591413" sldId="2147472441"/>
            <ac:spMk id="3" creationId="{00000000-0000-0000-0000-000000000000}"/>
          </ac:spMkLst>
        </pc:spChg>
        <pc:spChg chg="mod ord">
          <ac:chgData name="ROLDAN FERNANDEZ, SILVIA" userId="7eb5da60-36aa-4103-8d0e-442ddeee2630" providerId="ADAL" clId="{A2E0838A-4AC9-45BF-97D9-49D958D357F1}" dt="2024-05-12T21:09:14.808" v="42" actId="26606"/>
          <ac:spMkLst>
            <pc:docMk/>
            <pc:sldMk cId="1506591413" sldId="2147472441"/>
            <ac:spMk id="4" creationId="{00000000-0000-0000-0000-000000000000}"/>
          </ac:spMkLst>
        </pc:spChg>
        <pc:spChg chg="mod">
          <ac:chgData name="ROLDAN FERNANDEZ, SILVIA" userId="7eb5da60-36aa-4103-8d0e-442ddeee2630" providerId="ADAL" clId="{A2E0838A-4AC9-45BF-97D9-49D958D357F1}" dt="2024-05-12T21:09:14.808" v="42" actId="26606"/>
          <ac:spMkLst>
            <pc:docMk/>
            <pc:sldMk cId="1506591413" sldId="2147472441"/>
            <ac:spMk id="8" creationId="{00000000-0000-0000-0000-000000000000}"/>
          </ac:spMkLst>
        </pc:spChg>
        <pc:spChg chg="mod ord">
          <ac:chgData name="ROLDAN FERNANDEZ, SILVIA" userId="7eb5da60-36aa-4103-8d0e-442ddeee2630" providerId="ADAL" clId="{A2E0838A-4AC9-45BF-97D9-49D958D357F1}" dt="2024-05-12T21:09:14.808" v="42" actId="26606"/>
          <ac:spMkLst>
            <pc:docMk/>
            <pc:sldMk cId="1506591413" sldId="2147472441"/>
            <ac:spMk id="9" creationId="{A4957D64-7196-873A-D875-9720C4270B6A}"/>
          </ac:spMkLst>
        </pc:spChg>
        <pc:graphicFrameChg chg="add del mod">
          <ac:chgData name="ROLDAN FERNANDEZ, SILVIA" userId="7eb5da60-36aa-4103-8d0e-442ddeee2630" providerId="ADAL" clId="{A2E0838A-4AC9-45BF-97D9-49D958D357F1}" dt="2024-05-12T20:49:26.563" v="2" actId="478"/>
          <ac:graphicFrameMkLst>
            <pc:docMk/>
            <pc:sldMk cId="1506591413" sldId="2147472441"/>
            <ac:graphicFrameMk id="2" creationId="{1810D29A-E96C-3C8C-048D-21DFE91AF8C0}"/>
          </ac:graphicFrameMkLst>
        </pc:graphicFrameChg>
        <pc:picChg chg="add del mod">
          <ac:chgData name="ROLDAN FERNANDEZ, SILVIA" userId="7eb5da60-36aa-4103-8d0e-442ddeee2630" providerId="ADAL" clId="{A2E0838A-4AC9-45BF-97D9-49D958D357F1}" dt="2024-05-12T20:50:44.291" v="13" actId="478"/>
          <ac:picMkLst>
            <pc:docMk/>
            <pc:sldMk cId="1506591413" sldId="2147472441"/>
            <ac:picMk id="6" creationId="{5EF85AF5-29AA-EA0B-8C0A-A81959E0CD5F}"/>
          </ac:picMkLst>
        </pc:picChg>
        <pc:picChg chg="mod">
          <ac:chgData name="ROLDAN FERNANDEZ, SILVIA" userId="7eb5da60-36aa-4103-8d0e-442ddeee2630" providerId="ADAL" clId="{A2E0838A-4AC9-45BF-97D9-49D958D357F1}" dt="2024-05-12T21:09:14.808" v="42" actId="26606"/>
          <ac:picMkLst>
            <pc:docMk/>
            <pc:sldMk cId="1506591413" sldId="2147472441"/>
            <ac:picMk id="7" creationId="{1F32A244-A2F3-D69A-68A1-F7EBF50A46BC}"/>
          </ac:picMkLst>
        </pc:picChg>
        <pc:cxnChg chg="add del">
          <ac:chgData name="ROLDAN FERNANDEZ, SILVIA" userId="7eb5da60-36aa-4103-8d0e-442ddeee2630" providerId="ADAL" clId="{A2E0838A-4AC9-45BF-97D9-49D958D357F1}" dt="2024-05-12T21:09:14.808" v="42" actId="26606"/>
          <ac:cxnSpMkLst>
            <pc:docMk/>
            <pc:sldMk cId="1506591413" sldId="2147472441"/>
            <ac:cxnSpMk id="14" creationId="{249EDD1B-F94D-B4E6-ACAA-566B9A26FDE3}"/>
          </ac:cxnSpMkLst>
        </pc:cxnChg>
      </pc:sldChg>
      <pc:sldChg chg="modSp mod setBg">
        <pc:chgData name="ROLDAN FERNANDEZ, SILVIA" userId="7eb5da60-36aa-4103-8d0e-442ddeee2630" providerId="ADAL" clId="{A2E0838A-4AC9-45BF-97D9-49D958D357F1}" dt="2024-05-12T21:09:37.574" v="43" actId="26606"/>
        <pc:sldMkLst>
          <pc:docMk/>
          <pc:sldMk cId="1267140813" sldId="2147472442"/>
        </pc:sldMkLst>
        <pc:spChg chg="mod ord">
          <ac:chgData name="ROLDAN FERNANDEZ, SILVIA" userId="7eb5da60-36aa-4103-8d0e-442ddeee2630" providerId="ADAL" clId="{A2E0838A-4AC9-45BF-97D9-49D958D357F1}" dt="2024-05-12T21:09:37.574" v="43" actId="26606"/>
          <ac:spMkLst>
            <pc:docMk/>
            <pc:sldMk cId="1267140813" sldId="2147472442"/>
            <ac:spMk id="3" creationId="{00000000-0000-0000-0000-000000000000}"/>
          </ac:spMkLst>
        </pc:spChg>
        <pc:spChg chg="mod ord">
          <ac:chgData name="ROLDAN FERNANDEZ, SILVIA" userId="7eb5da60-36aa-4103-8d0e-442ddeee2630" providerId="ADAL" clId="{A2E0838A-4AC9-45BF-97D9-49D958D357F1}" dt="2024-05-12T21:09:37.574" v="43" actId="26606"/>
          <ac:spMkLst>
            <pc:docMk/>
            <pc:sldMk cId="1267140813" sldId="2147472442"/>
            <ac:spMk id="4" creationId="{00000000-0000-0000-0000-000000000000}"/>
          </ac:spMkLst>
        </pc:spChg>
        <pc:picChg chg="mod">
          <ac:chgData name="ROLDAN FERNANDEZ, SILVIA" userId="7eb5da60-36aa-4103-8d0e-442ddeee2630" providerId="ADAL" clId="{A2E0838A-4AC9-45BF-97D9-49D958D357F1}" dt="2024-05-12T21:09:37.574" v="43" actId="26606"/>
          <ac:picMkLst>
            <pc:docMk/>
            <pc:sldMk cId="1267140813" sldId="2147472442"/>
            <ac:picMk id="7" creationId="{00000000-0000-0000-0000-000000000000}"/>
          </ac:picMkLst>
        </pc:picChg>
        <pc:picChg chg="mod ord">
          <ac:chgData name="ROLDAN FERNANDEZ, SILVIA" userId="7eb5da60-36aa-4103-8d0e-442ddeee2630" providerId="ADAL" clId="{A2E0838A-4AC9-45BF-97D9-49D958D357F1}" dt="2024-05-12T21:09:37.574" v="43" actId="26606"/>
          <ac:picMkLst>
            <pc:docMk/>
            <pc:sldMk cId="1267140813" sldId="2147472442"/>
            <ac:picMk id="8" creationId="{00000000-0000-0000-0000-000000000000}"/>
          </ac:picMkLst>
        </pc:picChg>
        <pc:picChg chg="mod ord">
          <ac:chgData name="ROLDAN FERNANDEZ, SILVIA" userId="7eb5da60-36aa-4103-8d0e-442ddeee2630" providerId="ADAL" clId="{A2E0838A-4AC9-45BF-97D9-49D958D357F1}" dt="2024-05-12T21:09:37.574" v="43" actId="26606"/>
          <ac:picMkLst>
            <pc:docMk/>
            <pc:sldMk cId="1267140813" sldId="2147472442"/>
            <ac:picMk id="9" creationId="{00000000-0000-0000-0000-000000000000}"/>
          </ac:picMkLst>
        </pc:picChg>
        <pc:picChg chg="mod ord">
          <ac:chgData name="ROLDAN FERNANDEZ, SILVIA" userId="7eb5da60-36aa-4103-8d0e-442ddeee2630" providerId="ADAL" clId="{A2E0838A-4AC9-45BF-97D9-49D958D357F1}" dt="2024-05-12T21:09:37.574" v="43" actId="26606"/>
          <ac:picMkLst>
            <pc:docMk/>
            <pc:sldMk cId="1267140813" sldId="2147472442"/>
            <ac:picMk id="10" creationId="{00000000-0000-0000-0000-000000000000}"/>
          </ac:picMkLst>
        </pc:picChg>
        <pc:picChg chg="mod">
          <ac:chgData name="ROLDAN FERNANDEZ, SILVIA" userId="7eb5da60-36aa-4103-8d0e-442ddeee2630" providerId="ADAL" clId="{A2E0838A-4AC9-45BF-97D9-49D958D357F1}" dt="2024-05-12T21:09:37.574" v="43" actId="26606"/>
          <ac:picMkLst>
            <pc:docMk/>
            <pc:sldMk cId="1267140813" sldId="2147472442"/>
            <ac:picMk id="11" creationId="{00000000-0000-0000-0000-000000000000}"/>
          </ac:picMkLst>
        </pc:picChg>
      </pc:sldChg>
      <pc:sldChg chg="addSp delSp modSp mod setBg">
        <pc:chgData name="ROLDAN FERNANDEZ, SILVIA" userId="7eb5da60-36aa-4103-8d0e-442ddeee2630" providerId="ADAL" clId="{A2E0838A-4AC9-45BF-97D9-49D958D357F1}" dt="2024-05-12T21:10:44.934" v="46" actId="26606"/>
        <pc:sldMkLst>
          <pc:docMk/>
          <pc:sldMk cId="2954359311" sldId="2147472454"/>
        </pc:sldMkLst>
        <pc:spChg chg="mod">
          <ac:chgData name="ROLDAN FERNANDEZ, SILVIA" userId="7eb5da60-36aa-4103-8d0e-442ddeee2630" providerId="ADAL" clId="{A2E0838A-4AC9-45BF-97D9-49D958D357F1}" dt="2024-05-12T21:10:44.934" v="46" actId="26606"/>
          <ac:spMkLst>
            <pc:docMk/>
            <pc:sldMk cId="2954359311" sldId="2147472454"/>
            <ac:spMk id="2" creationId="{00000000-0000-0000-0000-000000000000}"/>
          </ac:spMkLst>
        </pc:spChg>
        <pc:spChg chg="mod ord">
          <ac:chgData name="ROLDAN FERNANDEZ, SILVIA" userId="7eb5da60-36aa-4103-8d0e-442ddeee2630" providerId="ADAL" clId="{A2E0838A-4AC9-45BF-97D9-49D958D357F1}" dt="2024-05-12T21:10:44.934" v="46" actId="26606"/>
          <ac:spMkLst>
            <pc:docMk/>
            <pc:sldMk cId="2954359311" sldId="2147472454"/>
            <ac:spMk id="4" creationId="{00000000-0000-0000-0000-000000000000}"/>
          </ac:spMkLst>
        </pc:spChg>
        <pc:spChg chg="mod ord">
          <ac:chgData name="ROLDAN FERNANDEZ, SILVIA" userId="7eb5da60-36aa-4103-8d0e-442ddeee2630" providerId="ADAL" clId="{A2E0838A-4AC9-45BF-97D9-49D958D357F1}" dt="2024-05-12T21:10:44.934" v="46" actId="26606"/>
          <ac:spMkLst>
            <pc:docMk/>
            <pc:sldMk cId="2954359311" sldId="2147472454"/>
            <ac:spMk id="5" creationId="{00000000-0000-0000-0000-000000000000}"/>
          </ac:spMkLst>
        </pc:spChg>
        <pc:spChg chg="mod ord">
          <ac:chgData name="ROLDAN FERNANDEZ, SILVIA" userId="7eb5da60-36aa-4103-8d0e-442ddeee2630" providerId="ADAL" clId="{A2E0838A-4AC9-45BF-97D9-49D958D357F1}" dt="2024-05-12T21:10:44.934" v="46" actId="26606"/>
          <ac:spMkLst>
            <pc:docMk/>
            <pc:sldMk cId="2954359311" sldId="2147472454"/>
            <ac:spMk id="7" creationId="{00000000-0000-0000-0000-000000000000}"/>
          </ac:spMkLst>
        </pc:spChg>
        <pc:spChg chg="add">
          <ac:chgData name="ROLDAN FERNANDEZ, SILVIA" userId="7eb5da60-36aa-4103-8d0e-442ddeee2630" providerId="ADAL" clId="{A2E0838A-4AC9-45BF-97D9-49D958D357F1}" dt="2024-05-12T21:10:44.934" v="46" actId="26606"/>
          <ac:spMkLst>
            <pc:docMk/>
            <pc:sldMk cId="2954359311" sldId="2147472454"/>
            <ac:spMk id="16" creationId="{8D6EA299-0840-6DEA-E670-C49AEBC87E89}"/>
          </ac:spMkLst>
        </pc:spChg>
        <pc:spChg chg="add">
          <ac:chgData name="ROLDAN FERNANDEZ, SILVIA" userId="7eb5da60-36aa-4103-8d0e-442ddeee2630" providerId="ADAL" clId="{A2E0838A-4AC9-45BF-97D9-49D958D357F1}" dt="2024-05-12T21:10:44.934" v="46" actId="26606"/>
          <ac:spMkLst>
            <pc:docMk/>
            <pc:sldMk cId="2954359311" sldId="2147472454"/>
            <ac:spMk id="17" creationId="{AE3A741D-C19B-960A-5803-1C5887147820}"/>
          </ac:spMkLst>
        </pc:spChg>
        <pc:spChg chg="add">
          <ac:chgData name="ROLDAN FERNANDEZ, SILVIA" userId="7eb5da60-36aa-4103-8d0e-442ddeee2630" providerId="ADAL" clId="{A2E0838A-4AC9-45BF-97D9-49D958D357F1}" dt="2024-05-12T21:10:44.934" v="46" actId="26606"/>
          <ac:spMkLst>
            <pc:docMk/>
            <pc:sldMk cId="2954359311" sldId="2147472454"/>
            <ac:spMk id="18" creationId="{DC39DE25-0E4E-0AA7-0932-1D78C2372786}"/>
          </ac:spMkLst>
        </pc:spChg>
        <pc:grpChg chg="add del">
          <ac:chgData name="ROLDAN FERNANDEZ, SILVIA" userId="7eb5da60-36aa-4103-8d0e-442ddeee2630" providerId="ADAL" clId="{A2E0838A-4AC9-45BF-97D9-49D958D357F1}" dt="2024-05-12T21:10:44.921" v="45" actId="26606"/>
          <ac:grpSpMkLst>
            <pc:docMk/>
            <pc:sldMk cId="2954359311" sldId="2147472454"/>
            <ac:grpSpMk id="12" creationId="{442598CC-934A-7BCD-C691-B2FE74CEDE6E}"/>
          </ac:grpSpMkLst>
        </pc:grpChg>
        <pc:picChg chg="mod ord">
          <ac:chgData name="ROLDAN FERNANDEZ, SILVIA" userId="7eb5da60-36aa-4103-8d0e-442ddeee2630" providerId="ADAL" clId="{A2E0838A-4AC9-45BF-97D9-49D958D357F1}" dt="2024-05-12T21:10:44.934" v="46" actId="26606"/>
          <ac:picMkLst>
            <pc:docMk/>
            <pc:sldMk cId="2954359311" sldId="2147472454"/>
            <ac:picMk id="6" creationId="{00000000-0000-0000-0000-000000000000}"/>
          </ac:picMkLst>
        </pc:picChg>
      </pc:sldChg>
      <pc:sldChg chg="modSp mod">
        <pc:chgData name="ROLDAN FERNANDEZ, SILVIA" userId="7eb5da60-36aa-4103-8d0e-442ddeee2630" providerId="ADAL" clId="{A2E0838A-4AC9-45BF-97D9-49D958D357F1}" dt="2024-05-12T20:55:14.790" v="25" actId="33524"/>
        <pc:sldMkLst>
          <pc:docMk/>
          <pc:sldMk cId="188076791" sldId="2147472457"/>
        </pc:sldMkLst>
        <pc:spChg chg="mod">
          <ac:chgData name="ROLDAN FERNANDEZ, SILVIA" userId="7eb5da60-36aa-4103-8d0e-442ddeee2630" providerId="ADAL" clId="{A2E0838A-4AC9-45BF-97D9-49D958D357F1}" dt="2024-05-12T20:55:14.790" v="25" actId="33524"/>
          <ac:spMkLst>
            <pc:docMk/>
            <pc:sldMk cId="188076791" sldId="2147472457"/>
            <ac:spMk id="3" creationId="{00000000-0000-0000-0000-000000000000}"/>
          </ac:spMkLst>
        </pc:spChg>
      </pc:sldChg>
      <pc:sldChg chg="modSp del mod">
        <pc:chgData name="ROLDAN FERNANDEZ, SILVIA" userId="7eb5da60-36aa-4103-8d0e-442ddeee2630" providerId="ADAL" clId="{A2E0838A-4AC9-45BF-97D9-49D958D357F1}" dt="2024-05-12T20:56:46.662" v="28" actId="47"/>
        <pc:sldMkLst>
          <pc:docMk/>
          <pc:sldMk cId="663991185" sldId="2147472466"/>
        </pc:sldMkLst>
        <pc:spChg chg="mod">
          <ac:chgData name="ROLDAN FERNANDEZ, SILVIA" userId="7eb5da60-36aa-4103-8d0e-442ddeee2630" providerId="ADAL" clId="{A2E0838A-4AC9-45BF-97D9-49D958D357F1}" dt="2024-05-12T20:56:39.644" v="27"/>
          <ac:spMkLst>
            <pc:docMk/>
            <pc:sldMk cId="663991185" sldId="2147472466"/>
            <ac:spMk id="13" creationId="{00000000-0000-0000-0000-000000000000}"/>
          </ac:spMkLst>
        </pc:spChg>
      </pc:sldChg>
      <pc:sldChg chg="modSp mod">
        <pc:chgData name="ROLDAN FERNANDEZ, SILVIA" userId="7eb5da60-36aa-4103-8d0e-442ddeee2630" providerId="ADAL" clId="{A2E0838A-4AC9-45BF-97D9-49D958D357F1}" dt="2024-05-12T20:58:46.521" v="29" actId="20577"/>
        <pc:sldMkLst>
          <pc:docMk/>
          <pc:sldMk cId="3512842642" sldId="2147472472"/>
        </pc:sldMkLst>
        <pc:spChg chg="mod">
          <ac:chgData name="ROLDAN FERNANDEZ, SILVIA" userId="7eb5da60-36aa-4103-8d0e-442ddeee2630" providerId="ADAL" clId="{A2E0838A-4AC9-45BF-97D9-49D958D357F1}" dt="2024-05-12T20:58:46.521" v="29" actId="20577"/>
          <ac:spMkLst>
            <pc:docMk/>
            <pc:sldMk cId="3512842642" sldId="2147472472"/>
            <ac:spMk id="3" creationId="{00000000-0000-0000-0000-000000000000}"/>
          </ac:spMkLst>
        </pc:spChg>
      </pc:sldChg>
      <pc:sldChg chg="del">
        <pc:chgData name="ROLDAN FERNANDEZ, SILVIA" userId="7eb5da60-36aa-4103-8d0e-442ddeee2630" providerId="ADAL" clId="{A2E0838A-4AC9-45BF-97D9-49D958D357F1}" dt="2024-05-12T21:08:38.815" v="39" actId="47"/>
        <pc:sldMkLst>
          <pc:docMk/>
          <pc:sldMk cId="4216592100" sldId="2147472476"/>
        </pc:sldMkLst>
      </pc:sldChg>
      <pc:sldChg chg="del">
        <pc:chgData name="ROLDAN FERNANDEZ, SILVIA" userId="7eb5da60-36aa-4103-8d0e-442ddeee2630" providerId="ADAL" clId="{A2E0838A-4AC9-45BF-97D9-49D958D357F1}" dt="2024-05-12T21:04:30.412" v="30" actId="47"/>
        <pc:sldMkLst>
          <pc:docMk/>
          <pc:sldMk cId="4065079508" sldId="2147472488"/>
        </pc:sldMkLst>
      </pc:sldChg>
      <pc:sldChg chg="addSp delSp modSp add mod setBg">
        <pc:chgData name="ROLDAN FERNANDEZ, SILVIA" userId="7eb5da60-36aa-4103-8d0e-442ddeee2630" providerId="ADAL" clId="{A2E0838A-4AC9-45BF-97D9-49D958D357F1}" dt="2024-05-12T21:08:46.231" v="40"/>
        <pc:sldMkLst>
          <pc:docMk/>
          <pc:sldMk cId="3820510687" sldId="2147472509"/>
        </pc:sldMkLst>
        <pc:spChg chg="mod">
          <ac:chgData name="ROLDAN FERNANDEZ, SILVIA" userId="7eb5da60-36aa-4103-8d0e-442ddeee2630" providerId="ADAL" clId="{A2E0838A-4AC9-45BF-97D9-49D958D357F1}" dt="2024-05-12T21:08:28.377" v="38" actId="26606"/>
          <ac:spMkLst>
            <pc:docMk/>
            <pc:sldMk cId="3820510687" sldId="2147472509"/>
            <ac:spMk id="2" creationId="{00000000-0000-0000-0000-000000000000}"/>
          </ac:spMkLst>
        </pc:spChg>
        <pc:spChg chg="del">
          <ac:chgData name="ROLDAN FERNANDEZ, SILVIA" userId="7eb5da60-36aa-4103-8d0e-442ddeee2630" providerId="ADAL" clId="{A2E0838A-4AC9-45BF-97D9-49D958D357F1}" dt="2024-05-12T21:08:08.535" v="34" actId="478"/>
          <ac:spMkLst>
            <pc:docMk/>
            <pc:sldMk cId="3820510687" sldId="2147472509"/>
            <ac:spMk id="3" creationId="{00000000-0000-0000-0000-000000000000}"/>
          </ac:spMkLst>
        </pc:spChg>
        <pc:spChg chg="mod">
          <ac:chgData name="ROLDAN FERNANDEZ, SILVIA" userId="7eb5da60-36aa-4103-8d0e-442ddeee2630" providerId="ADAL" clId="{A2E0838A-4AC9-45BF-97D9-49D958D357F1}" dt="2024-05-12T21:08:28.377" v="38" actId="26606"/>
          <ac:spMkLst>
            <pc:docMk/>
            <pc:sldMk cId="3820510687" sldId="2147472509"/>
            <ac:spMk id="4" creationId="{00000000-0000-0000-0000-000000000000}"/>
          </ac:spMkLst>
        </pc:spChg>
        <pc:spChg chg="mod">
          <ac:chgData name="ROLDAN FERNANDEZ, SILVIA" userId="7eb5da60-36aa-4103-8d0e-442ddeee2630" providerId="ADAL" clId="{A2E0838A-4AC9-45BF-97D9-49D958D357F1}" dt="2024-05-12T21:08:28.377" v="38" actId="26606"/>
          <ac:spMkLst>
            <pc:docMk/>
            <pc:sldMk cId="3820510687" sldId="2147472509"/>
            <ac:spMk id="5" creationId="{00000000-0000-0000-0000-000000000000}"/>
          </ac:spMkLst>
        </pc:spChg>
        <pc:spChg chg="add mod">
          <ac:chgData name="ROLDAN FERNANDEZ, SILVIA" userId="7eb5da60-36aa-4103-8d0e-442ddeee2630" providerId="ADAL" clId="{A2E0838A-4AC9-45BF-97D9-49D958D357F1}" dt="2024-05-12T21:08:46.231" v="40"/>
          <ac:spMkLst>
            <pc:docMk/>
            <pc:sldMk cId="3820510687" sldId="2147472509"/>
            <ac:spMk id="8" creationId="{BA54D4F3-AE8A-CE44-1172-E5E577170876}"/>
          </ac:spMkLst>
        </pc:spChg>
        <pc:spChg chg="add">
          <ac:chgData name="ROLDAN FERNANDEZ, SILVIA" userId="7eb5da60-36aa-4103-8d0e-442ddeee2630" providerId="ADAL" clId="{A2E0838A-4AC9-45BF-97D9-49D958D357F1}" dt="2024-05-12T21:08:28.377" v="38" actId="26606"/>
          <ac:spMkLst>
            <pc:docMk/>
            <pc:sldMk cId="3820510687" sldId="2147472509"/>
            <ac:spMk id="12" creationId="{D4771268-CB57-404A-9271-370EB28F6090}"/>
          </ac:spMkLst>
        </pc:spChg>
        <pc:picChg chg="add mod ord">
          <ac:chgData name="ROLDAN FERNANDEZ, SILVIA" userId="7eb5da60-36aa-4103-8d0e-442ddeee2630" providerId="ADAL" clId="{A2E0838A-4AC9-45BF-97D9-49D958D357F1}" dt="2024-05-12T21:08:28.377" v="38" actId="26606"/>
          <ac:picMkLst>
            <pc:docMk/>
            <pc:sldMk cId="3820510687" sldId="2147472509"/>
            <ac:picMk id="7" creationId="{559E8EED-837B-67B5-1849-EB73ECFCE0D2}"/>
          </ac:picMkLst>
        </pc:picChg>
      </pc:sldChg>
      <pc:sldMasterChg chg="addSp modSp mod modSldLayout">
        <pc:chgData name="ROLDAN FERNANDEZ, SILVIA" userId="7eb5da60-36aa-4103-8d0e-442ddeee2630" providerId="ADAL" clId="{A2E0838A-4AC9-45BF-97D9-49D958D357F1}" dt="2024-05-12T20:52:25.547" v="24" actId="120"/>
        <pc:sldMasterMkLst>
          <pc:docMk/>
          <pc:sldMasterMk cId="2619502183" sldId="2147483648"/>
        </pc:sldMasterMkLst>
        <pc:picChg chg="add mod">
          <ac:chgData name="ROLDAN FERNANDEZ, SILVIA" userId="7eb5da60-36aa-4103-8d0e-442ddeee2630" providerId="ADAL" clId="{A2E0838A-4AC9-45BF-97D9-49D958D357F1}" dt="2024-05-12T20:50:31.416" v="12" actId="1076"/>
          <ac:picMkLst>
            <pc:docMk/>
            <pc:sldMasterMk cId="2619502183" sldId="2147483648"/>
            <ac:picMk id="7" creationId="{6187BD6C-5B35-EA87-05F5-D426CBBABC5C}"/>
          </ac:picMkLst>
        </pc:picChg>
        <pc:sldLayoutChg chg="modSp mod">
          <pc:chgData name="ROLDAN FERNANDEZ, SILVIA" userId="7eb5da60-36aa-4103-8d0e-442ddeee2630" providerId="ADAL" clId="{A2E0838A-4AC9-45BF-97D9-49D958D357F1}" dt="2024-05-12T20:51:47.211" v="18" actId="120"/>
          <pc:sldLayoutMkLst>
            <pc:docMk/>
            <pc:sldMasterMk cId="2619502183" sldId="2147483648"/>
            <pc:sldLayoutMk cId="1200165001" sldId="2147483650"/>
          </pc:sldLayoutMkLst>
          <pc:spChg chg="mod">
            <ac:chgData name="ROLDAN FERNANDEZ, SILVIA" userId="7eb5da60-36aa-4103-8d0e-442ddeee2630" providerId="ADAL" clId="{A2E0838A-4AC9-45BF-97D9-49D958D357F1}" dt="2024-05-12T20:51:47.211" v="18" actId="120"/>
            <ac:spMkLst>
              <pc:docMk/>
              <pc:sldMasterMk cId="2619502183" sldId="2147483648"/>
              <pc:sldLayoutMk cId="1200165001" sldId="2147483650"/>
              <ac:spMk id="6" creationId="{24067D03-16E8-4496-BD7F-890C17A83073}"/>
            </ac:spMkLst>
          </pc:spChg>
        </pc:sldLayoutChg>
        <pc:sldLayoutChg chg="modSp mod">
          <pc:chgData name="ROLDAN FERNANDEZ, SILVIA" userId="7eb5da60-36aa-4103-8d0e-442ddeee2630" providerId="ADAL" clId="{A2E0838A-4AC9-45BF-97D9-49D958D357F1}" dt="2024-05-12T20:52:08.674" v="20" actId="120"/>
          <pc:sldLayoutMkLst>
            <pc:docMk/>
            <pc:sldMasterMk cId="2619502183" sldId="2147483648"/>
            <pc:sldLayoutMk cId="1452531902" sldId="2147483663"/>
          </pc:sldLayoutMkLst>
          <pc:spChg chg="mod">
            <ac:chgData name="ROLDAN FERNANDEZ, SILVIA" userId="7eb5da60-36aa-4103-8d0e-442ddeee2630" providerId="ADAL" clId="{A2E0838A-4AC9-45BF-97D9-49D958D357F1}" dt="2024-05-12T20:52:08.674" v="20" actId="120"/>
            <ac:spMkLst>
              <pc:docMk/>
              <pc:sldMasterMk cId="2619502183" sldId="2147483648"/>
              <pc:sldLayoutMk cId="1452531902" sldId="2147483663"/>
              <ac:spMk id="6" creationId="{24067D03-16E8-4496-BD7F-890C17A83073}"/>
            </ac:spMkLst>
          </pc:spChg>
          <pc:spChg chg="mod">
            <ac:chgData name="ROLDAN FERNANDEZ, SILVIA" userId="7eb5da60-36aa-4103-8d0e-442ddeee2630" providerId="ADAL" clId="{A2E0838A-4AC9-45BF-97D9-49D958D357F1}" dt="2024-05-12T20:51:18.209" v="15" actId="1076"/>
            <ac:spMkLst>
              <pc:docMk/>
              <pc:sldMasterMk cId="2619502183" sldId="2147483648"/>
              <pc:sldLayoutMk cId="1452531902" sldId="2147483663"/>
              <ac:spMk id="25" creationId="{7034074C-8100-4115-B7E9-7440D567E045}"/>
            </ac:spMkLst>
          </pc:spChg>
        </pc:sldLayoutChg>
        <pc:sldLayoutChg chg="modSp mod">
          <pc:chgData name="ROLDAN FERNANDEZ, SILVIA" userId="7eb5da60-36aa-4103-8d0e-442ddeee2630" providerId="ADAL" clId="{A2E0838A-4AC9-45BF-97D9-49D958D357F1}" dt="2024-05-12T20:52:25.547" v="24" actId="120"/>
          <pc:sldLayoutMkLst>
            <pc:docMk/>
            <pc:sldMasterMk cId="2619502183" sldId="2147483648"/>
            <pc:sldLayoutMk cId="2244559780" sldId="2147483675"/>
          </pc:sldLayoutMkLst>
          <pc:spChg chg="mod">
            <ac:chgData name="ROLDAN FERNANDEZ, SILVIA" userId="7eb5da60-36aa-4103-8d0e-442ddeee2630" providerId="ADAL" clId="{A2E0838A-4AC9-45BF-97D9-49D958D357F1}" dt="2024-05-12T20:52:25.547" v="24" actId="120"/>
            <ac:spMkLst>
              <pc:docMk/>
              <pc:sldMasterMk cId="2619502183" sldId="2147483648"/>
              <pc:sldLayoutMk cId="2244559780" sldId="2147483675"/>
              <ac:spMk id="6" creationId="{24067D03-16E8-4496-BD7F-890C17A83073}"/>
            </ac:spMkLst>
          </pc:spChg>
          <pc:spChg chg="mod">
            <ac:chgData name="ROLDAN FERNANDEZ, SILVIA" userId="7eb5da60-36aa-4103-8d0e-442ddeee2630" providerId="ADAL" clId="{A2E0838A-4AC9-45BF-97D9-49D958D357F1}" dt="2024-05-12T20:52:18.506" v="22" actId="1076"/>
            <ac:spMkLst>
              <pc:docMk/>
              <pc:sldMasterMk cId="2619502183" sldId="2147483648"/>
              <pc:sldLayoutMk cId="2244559780" sldId="2147483675"/>
              <ac:spMk id="39" creationId="{9D86CDE0-B8DD-4F24-9F05-155D93A0F538}"/>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2029789-74CA-4F8F-9651-C327989BC5D2}" type="datetimeFigureOut">
              <a:rPr lang="es-ES" smtClean="0"/>
              <a:t>12/05/2024</a:t>
            </a:fld>
            <a:endParaRPr lang="es-ES"/>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162C224-3235-4E73-8AFB-C15BCC70210C}" type="slidenum">
              <a:rPr lang="es-ES" smtClean="0"/>
              <a:t>‹Nº›</a:t>
            </a:fld>
            <a:endParaRPr lang="es-ES"/>
          </a:p>
        </p:txBody>
      </p:sp>
    </p:spTree>
    <p:extLst>
      <p:ext uri="{BB962C8B-B14F-4D97-AF65-F5344CB8AC3E}">
        <p14:creationId xmlns:p14="http://schemas.microsoft.com/office/powerpoint/2010/main" val="3229723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162C224-3235-4E73-8AFB-C15BCC70210C}" type="slidenum">
              <a:rPr lang="es-ES" smtClean="0"/>
              <a:t>2</a:t>
            </a:fld>
            <a:endParaRPr lang="es-ES"/>
          </a:p>
        </p:txBody>
      </p:sp>
    </p:spTree>
    <p:extLst>
      <p:ext uri="{BB962C8B-B14F-4D97-AF65-F5344CB8AC3E}">
        <p14:creationId xmlns:p14="http://schemas.microsoft.com/office/powerpoint/2010/main" val="1490451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p:nvPr>
        </p:nvSpPr>
        <p:spPr>
          <a:xfrm>
            <a:off x="592345" y="2364566"/>
            <a:ext cx="10075655" cy="1655762"/>
          </a:xfrm>
        </p:spPr>
        <p:txBody>
          <a:bodyPr anchor="t">
            <a:noAutofit/>
          </a:bodyPr>
          <a:lstStyle>
            <a:lvl1pPr algn="l">
              <a:lnSpc>
                <a:spcPct val="90000"/>
              </a:lnSpc>
              <a:defRPr sz="5400">
                <a:solidFill>
                  <a:schemeClr val="bg1"/>
                </a:solidFill>
              </a:defRPr>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2EAE7393-1AB4-457A-9DB8-407FFF183D9D}"/>
              </a:ext>
            </a:extLst>
          </p:cNvPr>
          <p:cNvSpPr>
            <a:spLocks noGrp="1"/>
          </p:cNvSpPr>
          <p:nvPr>
            <p:ph type="subTitle" idx="1"/>
          </p:nvPr>
        </p:nvSpPr>
        <p:spPr>
          <a:xfrm>
            <a:off x="578069" y="3992309"/>
            <a:ext cx="10089930" cy="369485"/>
          </a:xfrm>
        </p:spPr>
        <p:txBody>
          <a:bodyP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p>
        </p:txBody>
      </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49" name="Marcador de texto 48">
            <a:extLst>
              <a:ext uri="{FF2B5EF4-FFF2-40B4-BE49-F238E27FC236}">
                <a16:creationId xmlns:a16="http://schemas.microsoft.com/office/drawing/2014/main" id="{A59F5B26-8F05-4841-B598-5C86D1FB78D5}"/>
              </a:ext>
            </a:extLst>
          </p:cNvPr>
          <p:cNvSpPr>
            <a:spLocks noGrp="1"/>
          </p:cNvSpPr>
          <p:nvPr>
            <p:ph type="body" sz="quarter" idx="13"/>
          </p:nvPr>
        </p:nvSpPr>
        <p:spPr>
          <a:xfrm>
            <a:off x="578070" y="5060145"/>
            <a:ext cx="10089930" cy="365125"/>
          </a:xfrm>
        </p:spPr>
        <p:txBody>
          <a:bodyPr>
            <a:noAutofit/>
          </a:bodyPr>
          <a:lstStyle>
            <a:lvl1pPr marL="0" indent="0">
              <a:buFontTx/>
              <a:buNone/>
              <a:defRPr sz="1800">
                <a:solidFill>
                  <a:schemeClr val="bg1"/>
                </a:solidFill>
              </a:defRPr>
            </a:lvl1pPr>
            <a:lvl2pPr marL="457200" indent="0">
              <a:buNone/>
              <a:defRPr/>
            </a:lvl2pPr>
          </a:lstStyle>
          <a:p>
            <a:pPr lvl="0"/>
            <a:r>
              <a:rPr lang="es-ES" dirty="0"/>
              <a:t>Editar los estilos de texto del patrón</a:t>
            </a:r>
          </a:p>
        </p:txBody>
      </p:sp>
      <p:sp>
        <p:nvSpPr>
          <p:cNvPr id="7" name="CuadroTexto 6">
            <a:extLst>
              <a:ext uri="{FF2B5EF4-FFF2-40B4-BE49-F238E27FC236}">
                <a16:creationId xmlns:a16="http://schemas.microsoft.com/office/drawing/2014/main" id="{5CF1F1B9-0DF8-49D0-9F65-2C21208561D2}"/>
              </a:ext>
            </a:extLst>
          </p:cNvPr>
          <p:cNvSpPr txBox="1"/>
          <p:nvPr userDrawn="1"/>
        </p:nvSpPr>
        <p:spPr>
          <a:xfrm>
            <a:off x="609722" y="6169688"/>
            <a:ext cx="2382859" cy="353943"/>
          </a:xfrm>
          <a:prstGeom prst="rect">
            <a:avLst/>
          </a:prstGeom>
          <a:noFill/>
        </p:spPr>
        <p:txBody>
          <a:bodyPr wrap="square" rtlCol="0">
            <a:spAutoFit/>
          </a:bodyPr>
          <a:lstStyle/>
          <a:p>
            <a:r>
              <a:rPr lang="es-ES" sz="1700" dirty="0">
                <a:solidFill>
                  <a:schemeClr val="bg1"/>
                </a:solidFill>
              </a:rPr>
              <a:t>eaemadrid.com</a:t>
            </a:r>
          </a:p>
        </p:txBody>
      </p:sp>
      <p:pic>
        <p:nvPicPr>
          <p:cNvPr id="5" name="Imagen 4">
            <a:extLst>
              <a:ext uri="{FF2B5EF4-FFF2-40B4-BE49-F238E27FC236}">
                <a16:creationId xmlns:a16="http://schemas.microsoft.com/office/drawing/2014/main" id="{1822F805-AA70-4417-949F-66809046A5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341" y="172157"/>
            <a:ext cx="3118776" cy="1564370"/>
          </a:xfrm>
          <a:prstGeom prst="rect">
            <a:avLst/>
          </a:prstGeom>
        </p:spPr>
      </p:pic>
    </p:spTree>
    <p:extLst>
      <p:ext uri="{BB962C8B-B14F-4D97-AF65-F5344CB8AC3E}">
        <p14:creationId xmlns:p14="http://schemas.microsoft.com/office/powerpoint/2010/main" val="55860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5" y="812442"/>
            <a:ext cx="2779100"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accent2"/>
                </a:solidFill>
                <a:latin typeface="+mn-lt"/>
              </a:defRPr>
            </a:lvl1pPr>
          </a:lstStyle>
          <a:p>
            <a:fld id="{A64E805E-E9C5-4556-814C-C096ED3BEA4F}" type="slidenum">
              <a:rPr lang="es-ES" smtClean="0"/>
              <a:pPr/>
              <a:t>‹Nº›</a:t>
            </a:fld>
            <a:endParaRPr lang="es-ES" dirty="0"/>
          </a:p>
        </p:txBody>
      </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3304347" y="914399"/>
            <a:ext cx="2728705" cy="3369954"/>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3307381"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1" name="Marcador de posición de imagen 24">
            <a:extLst>
              <a:ext uri="{FF2B5EF4-FFF2-40B4-BE49-F238E27FC236}">
                <a16:creationId xmlns:a16="http://schemas.microsoft.com/office/drawing/2014/main" id="{206976CC-CD0E-4B33-BE5F-94D978124EA8}"/>
              </a:ext>
            </a:extLst>
          </p:cNvPr>
          <p:cNvSpPr>
            <a:spLocks noGrp="1"/>
          </p:cNvSpPr>
          <p:nvPr>
            <p:ph type="pic" sz="quarter" idx="19"/>
          </p:nvPr>
        </p:nvSpPr>
        <p:spPr>
          <a:xfrm>
            <a:off x="6101335" y="914399"/>
            <a:ext cx="2728705" cy="3369954"/>
          </a:xfrm>
        </p:spPr>
        <p:txBody>
          <a:bodyPr>
            <a:normAutofit/>
          </a:bodyPr>
          <a:lstStyle>
            <a:lvl1pPr marL="0" indent="0" algn="ctr">
              <a:buFontTx/>
              <a:buNone/>
              <a:defRPr sz="1200"/>
            </a:lvl1pPr>
          </a:lstStyle>
          <a:p>
            <a:endParaRPr lang="es-ES" dirty="0"/>
          </a:p>
        </p:txBody>
      </p:sp>
      <p:sp>
        <p:nvSpPr>
          <p:cNvPr id="32" name="Marcador de texto 33">
            <a:extLst>
              <a:ext uri="{FF2B5EF4-FFF2-40B4-BE49-F238E27FC236}">
                <a16:creationId xmlns:a16="http://schemas.microsoft.com/office/drawing/2014/main" id="{C1853E97-4C8B-47C0-8AEF-C8F15C3E5BE7}"/>
              </a:ext>
            </a:extLst>
          </p:cNvPr>
          <p:cNvSpPr>
            <a:spLocks noGrp="1"/>
          </p:cNvSpPr>
          <p:nvPr>
            <p:ph type="body" sz="quarter" idx="20" hasCustomPrompt="1"/>
          </p:nvPr>
        </p:nvSpPr>
        <p:spPr>
          <a:xfrm>
            <a:off x="6104369"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9" name="Marcador de posición de imagen 24">
            <a:extLst>
              <a:ext uri="{FF2B5EF4-FFF2-40B4-BE49-F238E27FC236}">
                <a16:creationId xmlns:a16="http://schemas.microsoft.com/office/drawing/2014/main" id="{626690C8-C647-4FFD-8386-68C144E05FA4}"/>
              </a:ext>
            </a:extLst>
          </p:cNvPr>
          <p:cNvSpPr>
            <a:spLocks noGrp="1"/>
          </p:cNvSpPr>
          <p:nvPr>
            <p:ph type="pic" sz="quarter" idx="21"/>
          </p:nvPr>
        </p:nvSpPr>
        <p:spPr>
          <a:xfrm>
            <a:off x="8898323" y="914399"/>
            <a:ext cx="2728705" cy="3369954"/>
          </a:xfrm>
        </p:spPr>
        <p:txBody>
          <a:bodyPr>
            <a:normAutofit/>
          </a:bodyPr>
          <a:lstStyle>
            <a:lvl1pPr marL="0" indent="0" algn="ctr">
              <a:buFontTx/>
              <a:buNone/>
              <a:defRPr sz="1200"/>
            </a:lvl1pPr>
          </a:lstStyle>
          <a:p>
            <a:endParaRPr lang="es-ES" dirty="0"/>
          </a:p>
        </p:txBody>
      </p:sp>
      <p:sp>
        <p:nvSpPr>
          <p:cNvPr id="40" name="Marcador de texto 33">
            <a:extLst>
              <a:ext uri="{FF2B5EF4-FFF2-40B4-BE49-F238E27FC236}">
                <a16:creationId xmlns:a16="http://schemas.microsoft.com/office/drawing/2014/main" id="{BB844BB9-80C9-40A0-9B22-C38FA8C6A6D3}"/>
              </a:ext>
            </a:extLst>
          </p:cNvPr>
          <p:cNvSpPr>
            <a:spLocks noGrp="1"/>
          </p:cNvSpPr>
          <p:nvPr>
            <p:ph type="body" sz="quarter" idx="22" hasCustomPrompt="1"/>
          </p:nvPr>
        </p:nvSpPr>
        <p:spPr>
          <a:xfrm>
            <a:off x="8901357" y="4288711"/>
            <a:ext cx="2725671" cy="1911121"/>
          </a:xfrm>
          <a:solidFill>
            <a:srgbClr val="F0F0EF"/>
          </a:solidFill>
        </p:spPr>
        <p:txBody>
          <a:bodyPr lIns="288000" tIns="216000" rIns="288000" bIns="216000"/>
          <a:lstStyle>
            <a:lvl1pPr marL="0" indent="0" algn="l">
              <a:spcBef>
                <a:spcPts val="0"/>
              </a:spcBef>
              <a:spcAft>
                <a:spcPts val="600"/>
              </a:spcAft>
              <a:buFontTx/>
              <a:buNone/>
              <a:defRPr lang="es-ES" sz="2000" kern="1200" spc="70" baseline="0" dirty="0" smtClean="0">
                <a:solidFill>
                  <a:schemeClr val="tx1"/>
                </a:solidFill>
                <a:latin typeface="+mj-lt"/>
                <a:ea typeface="+mj-ea"/>
                <a:cs typeface="+mj-cs"/>
              </a:defRPr>
            </a:lvl1pPr>
            <a:lvl2pPr marL="0" indent="0" algn="l">
              <a:lnSpc>
                <a:spcPct val="100000"/>
              </a:lnSpc>
              <a:spcBef>
                <a:spcPts val="0"/>
              </a:spcBef>
              <a:buFontTx/>
              <a:buNone/>
              <a:defRPr sz="1200">
                <a:solidFill>
                  <a:schemeClr val="tx1"/>
                </a:solidFill>
              </a:defRPr>
            </a:lvl2pPr>
          </a:lstStyle>
          <a:p>
            <a:pPr lvl="0"/>
            <a:r>
              <a:rPr lang="es-ES" dirty="0"/>
              <a:t>1. Titular Foto</a:t>
            </a:r>
          </a:p>
          <a:p>
            <a:pPr lvl="1"/>
            <a:r>
              <a:rPr lang="es-ES" dirty="0"/>
              <a:t>Segundo nivel</a:t>
            </a:r>
          </a:p>
        </p:txBody>
      </p:sp>
      <p:sp>
        <p:nvSpPr>
          <p:cNvPr id="34" name="Marcador de texto 39">
            <a:extLst>
              <a:ext uri="{FF2B5EF4-FFF2-40B4-BE49-F238E27FC236}">
                <a16:creationId xmlns:a16="http://schemas.microsoft.com/office/drawing/2014/main" id="{6EB11B23-C1EF-4EA2-AF98-0E33B1EE6C20}"/>
              </a:ext>
            </a:extLst>
          </p:cNvPr>
          <p:cNvSpPr>
            <a:spLocks noGrp="1"/>
          </p:cNvSpPr>
          <p:nvPr>
            <p:ph type="body" sz="quarter" idx="23"/>
          </p:nvPr>
        </p:nvSpPr>
        <p:spPr>
          <a:xfrm>
            <a:off x="395063" y="1683725"/>
            <a:ext cx="2764202"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pic>
        <p:nvPicPr>
          <p:cNvPr id="29" name="Imagen 28">
            <a:extLst>
              <a:ext uri="{FF2B5EF4-FFF2-40B4-BE49-F238E27FC236}">
                <a16:creationId xmlns:a16="http://schemas.microsoft.com/office/drawing/2014/main" id="{79911538-7522-4A8E-8552-C1D71730FAA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80164" y="210646"/>
            <a:ext cx="1664619" cy="352869"/>
          </a:xfrm>
          <a:prstGeom prst="rect">
            <a:avLst/>
          </a:prstGeom>
        </p:spPr>
      </p:pic>
    </p:spTree>
    <p:extLst>
      <p:ext uri="{BB962C8B-B14F-4D97-AF65-F5344CB8AC3E}">
        <p14:creationId xmlns:p14="http://schemas.microsoft.com/office/powerpoint/2010/main" val="2942319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3 PUNTOS">
    <p:spTree>
      <p:nvGrpSpPr>
        <p:cNvPr id="1" name=""/>
        <p:cNvGrpSpPr/>
        <p:nvPr/>
      </p:nvGrpSpPr>
      <p:grpSpPr>
        <a:xfrm>
          <a:off x="0" y="0"/>
          <a:ext cx="0" cy="0"/>
          <a:chOff x="0" y="0"/>
          <a:chExt cx="0" cy="0"/>
        </a:xfrm>
      </p:grpSpPr>
      <p:sp>
        <p:nvSpPr>
          <p:cNvPr id="35" name="Rectángulo 34">
            <a:extLst>
              <a:ext uri="{FF2B5EF4-FFF2-40B4-BE49-F238E27FC236}">
                <a16:creationId xmlns:a16="http://schemas.microsoft.com/office/drawing/2014/main" id="{AD9C6370-8D93-4036-B44D-724728AE0573}"/>
              </a:ext>
            </a:extLst>
          </p:cNvPr>
          <p:cNvSpPr/>
          <p:nvPr userDrawn="1"/>
        </p:nvSpPr>
        <p:spPr>
          <a:xfrm>
            <a:off x="5222569" y="90630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C4F825AF-28ED-4F9D-AB6F-81A143126D0F}"/>
              </a:ext>
            </a:extLst>
          </p:cNvPr>
          <p:cNvSpPr/>
          <p:nvPr userDrawn="1"/>
        </p:nvSpPr>
        <p:spPr>
          <a:xfrm>
            <a:off x="4256411" y="90630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accent2"/>
                </a:solidFill>
                <a:latin typeface="+mn-lt"/>
              </a:defRPr>
            </a:lvl1pPr>
          </a:lstStyle>
          <a:p>
            <a:fld id="{A64E805E-E9C5-4556-814C-C096ED3BEA4F}" type="slidenum">
              <a:rPr lang="es-ES" smtClean="0"/>
              <a:pPr/>
              <a:t>‹Nº›</a:t>
            </a:fld>
            <a:endParaRPr lang="es-ES" dirty="0"/>
          </a:p>
        </p:txBody>
      </p:sp>
      <p:grpSp>
        <p:nvGrpSpPr>
          <p:cNvPr id="9" name="Group 4">
            <a:extLst>
              <a:ext uri="{FF2B5EF4-FFF2-40B4-BE49-F238E27FC236}">
                <a16:creationId xmlns:a16="http://schemas.microsoft.com/office/drawing/2014/main" id="{54FB7075-BBD8-4592-86DB-05B4FCE05B58}"/>
              </a:ext>
            </a:extLst>
          </p:cNvPr>
          <p:cNvGrpSpPr>
            <a:grpSpLocks noChangeAspect="1"/>
          </p:cNvGrpSpPr>
          <p:nvPr userDrawn="1"/>
        </p:nvGrpSpPr>
        <p:grpSpPr bwMode="auto">
          <a:xfrm>
            <a:off x="441519" y="227198"/>
            <a:ext cx="1026602" cy="216549"/>
            <a:chOff x="0" y="1350"/>
            <a:chExt cx="7680" cy="1620"/>
          </a:xfrm>
          <a:solidFill>
            <a:schemeClr val="accent1"/>
          </a:solidFill>
        </p:grpSpPr>
        <p:sp>
          <p:nvSpPr>
            <p:cNvPr id="10" name="Freeform 5">
              <a:extLst>
                <a:ext uri="{FF2B5EF4-FFF2-40B4-BE49-F238E27FC236}">
                  <a16:creationId xmlns:a16="http://schemas.microsoft.com/office/drawing/2014/main" id="{88751822-0C9A-4A79-BA9D-96BF7318A1E1}"/>
                </a:ext>
              </a:extLst>
            </p:cNvPr>
            <p:cNvSpPr>
              <a:spLocks noEditPoints="1"/>
            </p:cNvSpPr>
            <p:nvPr userDrawn="1"/>
          </p:nvSpPr>
          <p:spPr bwMode="auto">
            <a:xfrm>
              <a:off x="3806" y="1394"/>
              <a:ext cx="578" cy="662"/>
            </a:xfrm>
            <a:custGeom>
              <a:avLst/>
              <a:gdLst>
                <a:gd name="T0" fmla="*/ 356 w 578"/>
                <a:gd name="T1" fmla="*/ 316 h 662"/>
                <a:gd name="T2" fmla="*/ 429 w 578"/>
                <a:gd name="T3" fmla="*/ 325 h 662"/>
                <a:gd name="T4" fmla="*/ 488 w 578"/>
                <a:gd name="T5" fmla="*/ 347 h 662"/>
                <a:gd name="T6" fmla="*/ 534 w 578"/>
                <a:gd name="T7" fmla="*/ 380 h 662"/>
                <a:gd name="T8" fmla="*/ 563 w 578"/>
                <a:gd name="T9" fmla="*/ 420 h 662"/>
                <a:gd name="T10" fmla="*/ 576 w 578"/>
                <a:gd name="T11" fmla="*/ 468 h 662"/>
                <a:gd name="T12" fmla="*/ 576 w 578"/>
                <a:gd name="T13" fmla="*/ 507 h 662"/>
                <a:gd name="T14" fmla="*/ 562 w 578"/>
                <a:gd name="T15" fmla="*/ 563 h 662"/>
                <a:gd name="T16" fmla="*/ 529 w 578"/>
                <a:gd name="T17" fmla="*/ 606 h 662"/>
                <a:gd name="T18" fmla="*/ 497 w 578"/>
                <a:gd name="T19" fmla="*/ 628 h 662"/>
                <a:gd name="T20" fmla="*/ 440 w 578"/>
                <a:gd name="T21" fmla="*/ 650 h 662"/>
                <a:gd name="T22" fmla="*/ 374 w 578"/>
                <a:gd name="T23" fmla="*/ 660 h 662"/>
                <a:gd name="T24" fmla="*/ 0 w 578"/>
                <a:gd name="T25" fmla="*/ 653 h 662"/>
                <a:gd name="T26" fmla="*/ 0 w 578"/>
                <a:gd name="T27" fmla="*/ 9 h 662"/>
                <a:gd name="T28" fmla="*/ 324 w 578"/>
                <a:gd name="T29" fmla="*/ 0 h 662"/>
                <a:gd name="T30" fmla="*/ 392 w 578"/>
                <a:gd name="T31" fmla="*/ 6 h 662"/>
                <a:gd name="T32" fmla="*/ 449 w 578"/>
                <a:gd name="T33" fmla="*/ 22 h 662"/>
                <a:gd name="T34" fmla="*/ 483 w 578"/>
                <a:gd name="T35" fmla="*/ 39 h 662"/>
                <a:gd name="T36" fmla="*/ 520 w 578"/>
                <a:gd name="T37" fmla="*/ 73 h 662"/>
                <a:gd name="T38" fmla="*/ 541 w 578"/>
                <a:gd name="T39" fmla="*/ 118 h 662"/>
                <a:gd name="T40" fmla="*/ 545 w 578"/>
                <a:gd name="T41" fmla="*/ 155 h 662"/>
                <a:gd name="T42" fmla="*/ 538 w 578"/>
                <a:gd name="T43" fmla="*/ 198 h 662"/>
                <a:gd name="T44" fmla="*/ 519 w 578"/>
                <a:gd name="T45" fmla="*/ 235 h 662"/>
                <a:gd name="T46" fmla="*/ 486 w 578"/>
                <a:gd name="T47" fmla="*/ 266 h 662"/>
                <a:gd name="T48" fmla="*/ 439 w 578"/>
                <a:gd name="T49" fmla="*/ 291 h 662"/>
                <a:gd name="T50" fmla="*/ 378 w 578"/>
                <a:gd name="T51" fmla="*/ 310 h 662"/>
                <a:gd name="T52" fmla="*/ 268 w 578"/>
                <a:gd name="T53" fmla="*/ 313 h 662"/>
                <a:gd name="T54" fmla="*/ 297 w 578"/>
                <a:gd name="T55" fmla="*/ 310 h 662"/>
                <a:gd name="T56" fmla="*/ 334 w 578"/>
                <a:gd name="T57" fmla="*/ 297 h 662"/>
                <a:gd name="T58" fmla="*/ 364 w 578"/>
                <a:gd name="T59" fmla="*/ 274 h 662"/>
                <a:gd name="T60" fmla="*/ 386 w 578"/>
                <a:gd name="T61" fmla="*/ 241 h 662"/>
                <a:gd name="T62" fmla="*/ 399 w 578"/>
                <a:gd name="T63" fmla="*/ 197 h 662"/>
                <a:gd name="T64" fmla="*/ 402 w 578"/>
                <a:gd name="T65" fmla="*/ 163 h 662"/>
                <a:gd name="T66" fmla="*/ 396 w 578"/>
                <a:gd name="T67" fmla="*/ 114 h 662"/>
                <a:gd name="T68" fmla="*/ 380 w 578"/>
                <a:gd name="T69" fmla="*/ 74 h 662"/>
                <a:gd name="T70" fmla="*/ 356 w 578"/>
                <a:gd name="T71" fmla="*/ 45 h 662"/>
                <a:gd name="T72" fmla="*/ 324 w 578"/>
                <a:gd name="T73" fmla="*/ 25 h 662"/>
                <a:gd name="T74" fmla="*/ 284 w 578"/>
                <a:gd name="T75" fmla="*/ 17 h 662"/>
                <a:gd name="T76" fmla="*/ 225 w 578"/>
                <a:gd name="T77" fmla="*/ 313 h 662"/>
                <a:gd name="T78" fmla="*/ 225 w 578"/>
                <a:gd name="T79" fmla="*/ 646 h 662"/>
                <a:gd name="T80" fmla="*/ 303 w 578"/>
                <a:gd name="T81" fmla="*/ 646 h 662"/>
                <a:gd name="T82" fmla="*/ 344 w 578"/>
                <a:gd name="T83" fmla="*/ 635 h 662"/>
                <a:gd name="T84" fmla="*/ 377 w 578"/>
                <a:gd name="T85" fmla="*/ 615 h 662"/>
                <a:gd name="T86" fmla="*/ 402 w 578"/>
                <a:gd name="T87" fmla="*/ 584 h 662"/>
                <a:gd name="T88" fmla="*/ 418 w 578"/>
                <a:gd name="T89" fmla="*/ 541 h 662"/>
                <a:gd name="T90" fmla="*/ 424 w 578"/>
                <a:gd name="T91" fmla="*/ 488 h 662"/>
                <a:gd name="T92" fmla="*/ 421 w 578"/>
                <a:gd name="T93" fmla="*/ 452 h 662"/>
                <a:gd name="T94" fmla="*/ 408 w 578"/>
                <a:gd name="T95" fmla="*/ 406 h 662"/>
                <a:gd name="T96" fmla="*/ 386 w 578"/>
                <a:gd name="T97" fmla="*/ 371 h 662"/>
                <a:gd name="T98" fmla="*/ 353 w 578"/>
                <a:gd name="T99" fmla="*/ 346 h 662"/>
                <a:gd name="T100" fmla="*/ 315 w 578"/>
                <a:gd name="T101" fmla="*/ 331 h 662"/>
                <a:gd name="T102" fmla="*/ 225 w 578"/>
                <a:gd name="T103" fmla="*/ 3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8" h="662">
                  <a:moveTo>
                    <a:pt x="356" y="315"/>
                  </a:moveTo>
                  <a:lnTo>
                    <a:pt x="356" y="316"/>
                  </a:lnTo>
                  <a:lnTo>
                    <a:pt x="356" y="316"/>
                  </a:lnTo>
                  <a:lnTo>
                    <a:pt x="381" y="318"/>
                  </a:lnTo>
                  <a:lnTo>
                    <a:pt x="406" y="321"/>
                  </a:lnTo>
                  <a:lnTo>
                    <a:pt x="429" y="325"/>
                  </a:lnTo>
                  <a:lnTo>
                    <a:pt x="451" y="331"/>
                  </a:lnTo>
                  <a:lnTo>
                    <a:pt x="470" y="338"/>
                  </a:lnTo>
                  <a:lnTo>
                    <a:pt x="488" y="347"/>
                  </a:lnTo>
                  <a:lnTo>
                    <a:pt x="506" y="356"/>
                  </a:lnTo>
                  <a:lnTo>
                    <a:pt x="520" y="368"/>
                  </a:lnTo>
                  <a:lnTo>
                    <a:pt x="534" y="380"/>
                  </a:lnTo>
                  <a:lnTo>
                    <a:pt x="545" y="392"/>
                  </a:lnTo>
                  <a:lnTo>
                    <a:pt x="554" y="405"/>
                  </a:lnTo>
                  <a:lnTo>
                    <a:pt x="563" y="420"/>
                  </a:lnTo>
                  <a:lnTo>
                    <a:pt x="569" y="436"/>
                  </a:lnTo>
                  <a:lnTo>
                    <a:pt x="573" y="452"/>
                  </a:lnTo>
                  <a:lnTo>
                    <a:pt x="576" y="468"/>
                  </a:lnTo>
                  <a:lnTo>
                    <a:pt x="578" y="486"/>
                  </a:lnTo>
                  <a:lnTo>
                    <a:pt x="578" y="486"/>
                  </a:lnTo>
                  <a:lnTo>
                    <a:pt x="576" y="507"/>
                  </a:lnTo>
                  <a:lnTo>
                    <a:pt x="573" y="528"/>
                  </a:lnTo>
                  <a:lnTo>
                    <a:pt x="569" y="545"/>
                  </a:lnTo>
                  <a:lnTo>
                    <a:pt x="562" y="563"/>
                  </a:lnTo>
                  <a:lnTo>
                    <a:pt x="553" y="579"/>
                  </a:lnTo>
                  <a:lnTo>
                    <a:pt x="541" y="594"/>
                  </a:lnTo>
                  <a:lnTo>
                    <a:pt x="529" y="606"/>
                  </a:lnTo>
                  <a:lnTo>
                    <a:pt x="513" y="618"/>
                  </a:lnTo>
                  <a:lnTo>
                    <a:pt x="513" y="618"/>
                  </a:lnTo>
                  <a:lnTo>
                    <a:pt x="497" y="628"/>
                  </a:lnTo>
                  <a:lnTo>
                    <a:pt x="479" y="637"/>
                  </a:lnTo>
                  <a:lnTo>
                    <a:pt x="460" y="644"/>
                  </a:lnTo>
                  <a:lnTo>
                    <a:pt x="440" y="650"/>
                  </a:lnTo>
                  <a:lnTo>
                    <a:pt x="420" y="656"/>
                  </a:lnTo>
                  <a:lnTo>
                    <a:pt x="398" y="659"/>
                  </a:lnTo>
                  <a:lnTo>
                    <a:pt x="374" y="660"/>
                  </a:lnTo>
                  <a:lnTo>
                    <a:pt x="350" y="662"/>
                  </a:lnTo>
                  <a:lnTo>
                    <a:pt x="0" y="662"/>
                  </a:lnTo>
                  <a:lnTo>
                    <a:pt x="0" y="653"/>
                  </a:lnTo>
                  <a:lnTo>
                    <a:pt x="80" y="629"/>
                  </a:lnTo>
                  <a:lnTo>
                    <a:pt x="80" y="33"/>
                  </a:lnTo>
                  <a:lnTo>
                    <a:pt x="0" y="9"/>
                  </a:lnTo>
                  <a:lnTo>
                    <a:pt x="0" y="0"/>
                  </a:lnTo>
                  <a:lnTo>
                    <a:pt x="324" y="0"/>
                  </a:lnTo>
                  <a:lnTo>
                    <a:pt x="324" y="0"/>
                  </a:lnTo>
                  <a:lnTo>
                    <a:pt x="347" y="0"/>
                  </a:lnTo>
                  <a:lnTo>
                    <a:pt x="370" y="3"/>
                  </a:lnTo>
                  <a:lnTo>
                    <a:pt x="392" y="6"/>
                  </a:lnTo>
                  <a:lnTo>
                    <a:pt x="412" y="11"/>
                  </a:lnTo>
                  <a:lnTo>
                    <a:pt x="432" y="15"/>
                  </a:lnTo>
                  <a:lnTo>
                    <a:pt x="449" y="22"/>
                  </a:lnTo>
                  <a:lnTo>
                    <a:pt x="467" y="30"/>
                  </a:lnTo>
                  <a:lnTo>
                    <a:pt x="483" y="39"/>
                  </a:lnTo>
                  <a:lnTo>
                    <a:pt x="483" y="39"/>
                  </a:lnTo>
                  <a:lnTo>
                    <a:pt x="497" y="49"/>
                  </a:lnTo>
                  <a:lnTo>
                    <a:pt x="510" y="59"/>
                  </a:lnTo>
                  <a:lnTo>
                    <a:pt x="520" y="73"/>
                  </a:lnTo>
                  <a:lnTo>
                    <a:pt x="529" y="87"/>
                  </a:lnTo>
                  <a:lnTo>
                    <a:pt x="537" y="102"/>
                  </a:lnTo>
                  <a:lnTo>
                    <a:pt x="541" y="118"/>
                  </a:lnTo>
                  <a:lnTo>
                    <a:pt x="544" y="136"/>
                  </a:lnTo>
                  <a:lnTo>
                    <a:pt x="545" y="155"/>
                  </a:lnTo>
                  <a:lnTo>
                    <a:pt x="545" y="155"/>
                  </a:lnTo>
                  <a:lnTo>
                    <a:pt x="544" y="170"/>
                  </a:lnTo>
                  <a:lnTo>
                    <a:pt x="542" y="185"/>
                  </a:lnTo>
                  <a:lnTo>
                    <a:pt x="538" y="198"/>
                  </a:lnTo>
                  <a:lnTo>
                    <a:pt x="534" y="211"/>
                  </a:lnTo>
                  <a:lnTo>
                    <a:pt x="526" y="223"/>
                  </a:lnTo>
                  <a:lnTo>
                    <a:pt x="519" y="235"/>
                  </a:lnTo>
                  <a:lnTo>
                    <a:pt x="510" y="247"/>
                  </a:lnTo>
                  <a:lnTo>
                    <a:pt x="498" y="257"/>
                  </a:lnTo>
                  <a:lnTo>
                    <a:pt x="486" y="266"/>
                  </a:lnTo>
                  <a:lnTo>
                    <a:pt x="472" y="275"/>
                  </a:lnTo>
                  <a:lnTo>
                    <a:pt x="457" y="284"/>
                  </a:lnTo>
                  <a:lnTo>
                    <a:pt x="439" y="291"/>
                  </a:lnTo>
                  <a:lnTo>
                    <a:pt x="421" y="299"/>
                  </a:lnTo>
                  <a:lnTo>
                    <a:pt x="401" y="305"/>
                  </a:lnTo>
                  <a:lnTo>
                    <a:pt x="378" y="310"/>
                  </a:lnTo>
                  <a:lnTo>
                    <a:pt x="356" y="315"/>
                  </a:lnTo>
                  <a:lnTo>
                    <a:pt x="356" y="315"/>
                  </a:lnTo>
                  <a:close/>
                  <a:moveTo>
                    <a:pt x="268" y="313"/>
                  </a:moveTo>
                  <a:lnTo>
                    <a:pt x="268" y="313"/>
                  </a:lnTo>
                  <a:lnTo>
                    <a:pt x="282" y="313"/>
                  </a:lnTo>
                  <a:lnTo>
                    <a:pt x="297" y="310"/>
                  </a:lnTo>
                  <a:lnTo>
                    <a:pt x="309" y="307"/>
                  </a:lnTo>
                  <a:lnTo>
                    <a:pt x="322" y="303"/>
                  </a:lnTo>
                  <a:lnTo>
                    <a:pt x="334" y="297"/>
                  </a:lnTo>
                  <a:lnTo>
                    <a:pt x="344" y="291"/>
                  </a:lnTo>
                  <a:lnTo>
                    <a:pt x="355" y="284"/>
                  </a:lnTo>
                  <a:lnTo>
                    <a:pt x="364" y="274"/>
                  </a:lnTo>
                  <a:lnTo>
                    <a:pt x="372" y="265"/>
                  </a:lnTo>
                  <a:lnTo>
                    <a:pt x="380" y="253"/>
                  </a:lnTo>
                  <a:lnTo>
                    <a:pt x="386" y="241"/>
                  </a:lnTo>
                  <a:lnTo>
                    <a:pt x="392" y="226"/>
                  </a:lnTo>
                  <a:lnTo>
                    <a:pt x="396" y="213"/>
                  </a:lnTo>
                  <a:lnTo>
                    <a:pt x="399" y="197"/>
                  </a:lnTo>
                  <a:lnTo>
                    <a:pt x="401" y="180"/>
                  </a:lnTo>
                  <a:lnTo>
                    <a:pt x="402" y="163"/>
                  </a:lnTo>
                  <a:lnTo>
                    <a:pt x="402" y="163"/>
                  </a:lnTo>
                  <a:lnTo>
                    <a:pt x="401" y="145"/>
                  </a:lnTo>
                  <a:lnTo>
                    <a:pt x="399" y="129"/>
                  </a:lnTo>
                  <a:lnTo>
                    <a:pt x="396" y="114"/>
                  </a:lnTo>
                  <a:lnTo>
                    <a:pt x="392" y="99"/>
                  </a:lnTo>
                  <a:lnTo>
                    <a:pt x="387" y="86"/>
                  </a:lnTo>
                  <a:lnTo>
                    <a:pt x="380" y="74"/>
                  </a:lnTo>
                  <a:lnTo>
                    <a:pt x="374" y="64"/>
                  </a:lnTo>
                  <a:lnTo>
                    <a:pt x="365" y="53"/>
                  </a:lnTo>
                  <a:lnTo>
                    <a:pt x="356" y="45"/>
                  </a:lnTo>
                  <a:lnTo>
                    <a:pt x="346" y="37"/>
                  </a:lnTo>
                  <a:lnTo>
                    <a:pt x="336" y="31"/>
                  </a:lnTo>
                  <a:lnTo>
                    <a:pt x="324" y="25"/>
                  </a:lnTo>
                  <a:lnTo>
                    <a:pt x="312" y="21"/>
                  </a:lnTo>
                  <a:lnTo>
                    <a:pt x="299" y="18"/>
                  </a:lnTo>
                  <a:lnTo>
                    <a:pt x="284" y="17"/>
                  </a:lnTo>
                  <a:lnTo>
                    <a:pt x="270" y="17"/>
                  </a:lnTo>
                  <a:lnTo>
                    <a:pt x="225" y="17"/>
                  </a:lnTo>
                  <a:lnTo>
                    <a:pt x="225" y="313"/>
                  </a:lnTo>
                  <a:lnTo>
                    <a:pt x="268" y="313"/>
                  </a:lnTo>
                  <a:close/>
                  <a:moveTo>
                    <a:pt x="225" y="330"/>
                  </a:moveTo>
                  <a:lnTo>
                    <a:pt x="225" y="646"/>
                  </a:lnTo>
                  <a:lnTo>
                    <a:pt x="288" y="646"/>
                  </a:lnTo>
                  <a:lnTo>
                    <a:pt x="288" y="646"/>
                  </a:lnTo>
                  <a:lnTo>
                    <a:pt x="303" y="646"/>
                  </a:lnTo>
                  <a:lnTo>
                    <a:pt x="318" y="643"/>
                  </a:lnTo>
                  <a:lnTo>
                    <a:pt x="331" y="640"/>
                  </a:lnTo>
                  <a:lnTo>
                    <a:pt x="344" y="635"/>
                  </a:lnTo>
                  <a:lnTo>
                    <a:pt x="356" y="629"/>
                  </a:lnTo>
                  <a:lnTo>
                    <a:pt x="367" y="623"/>
                  </a:lnTo>
                  <a:lnTo>
                    <a:pt x="377" y="615"/>
                  </a:lnTo>
                  <a:lnTo>
                    <a:pt x="387" y="606"/>
                  </a:lnTo>
                  <a:lnTo>
                    <a:pt x="395" y="595"/>
                  </a:lnTo>
                  <a:lnTo>
                    <a:pt x="402" y="584"/>
                  </a:lnTo>
                  <a:lnTo>
                    <a:pt x="409" y="570"/>
                  </a:lnTo>
                  <a:lnTo>
                    <a:pt x="414" y="556"/>
                  </a:lnTo>
                  <a:lnTo>
                    <a:pt x="418" y="541"/>
                  </a:lnTo>
                  <a:lnTo>
                    <a:pt x="421" y="525"/>
                  </a:lnTo>
                  <a:lnTo>
                    <a:pt x="423" y="507"/>
                  </a:lnTo>
                  <a:lnTo>
                    <a:pt x="424" y="488"/>
                  </a:lnTo>
                  <a:lnTo>
                    <a:pt x="424" y="488"/>
                  </a:lnTo>
                  <a:lnTo>
                    <a:pt x="423" y="468"/>
                  </a:lnTo>
                  <a:lnTo>
                    <a:pt x="421" y="452"/>
                  </a:lnTo>
                  <a:lnTo>
                    <a:pt x="418" y="434"/>
                  </a:lnTo>
                  <a:lnTo>
                    <a:pt x="414" y="420"/>
                  </a:lnTo>
                  <a:lnTo>
                    <a:pt x="408" y="406"/>
                  </a:lnTo>
                  <a:lnTo>
                    <a:pt x="402" y="393"/>
                  </a:lnTo>
                  <a:lnTo>
                    <a:pt x="395" y="381"/>
                  </a:lnTo>
                  <a:lnTo>
                    <a:pt x="386" y="371"/>
                  </a:lnTo>
                  <a:lnTo>
                    <a:pt x="375" y="361"/>
                  </a:lnTo>
                  <a:lnTo>
                    <a:pt x="365" y="352"/>
                  </a:lnTo>
                  <a:lnTo>
                    <a:pt x="353" y="346"/>
                  </a:lnTo>
                  <a:lnTo>
                    <a:pt x="341" y="340"/>
                  </a:lnTo>
                  <a:lnTo>
                    <a:pt x="328" y="336"/>
                  </a:lnTo>
                  <a:lnTo>
                    <a:pt x="315" y="331"/>
                  </a:lnTo>
                  <a:lnTo>
                    <a:pt x="302" y="330"/>
                  </a:lnTo>
                  <a:lnTo>
                    <a:pt x="285" y="330"/>
                  </a:lnTo>
                  <a:lnTo>
                    <a:pt x="22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1" name="Freeform 6">
              <a:extLst>
                <a:ext uri="{FF2B5EF4-FFF2-40B4-BE49-F238E27FC236}">
                  <a16:creationId xmlns:a16="http://schemas.microsoft.com/office/drawing/2014/main" id="{DD0C447A-2790-48BE-BF50-35CFECADBEB0}"/>
                </a:ext>
              </a:extLst>
            </p:cNvPr>
            <p:cNvSpPr>
              <a:spLocks/>
            </p:cNvSpPr>
            <p:nvPr userDrawn="1"/>
          </p:nvSpPr>
          <p:spPr bwMode="auto">
            <a:xfrm>
              <a:off x="4427" y="1572"/>
              <a:ext cx="567" cy="494"/>
            </a:xfrm>
            <a:custGeom>
              <a:avLst/>
              <a:gdLst>
                <a:gd name="T0" fmla="*/ 371 w 567"/>
                <a:gd name="T1" fmla="*/ 425 h 494"/>
                <a:gd name="T2" fmla="*/ 369 w 567"/>
                <a:gd name="T3" fmla="*/ 423 h 494"/>
                <a:gd name="T4" fmla="*/ 369 w 567"/>
                <a:gd name="T5" fmla="*/ 423 h 494"/>
                <a:gd name="T6" fmla="*/ 352 w 567"/>
                <a:gd name="T7" fmla="*/ 441 h 494"/>
                <a:gd name="T8" fmla="*/ 334 w 567"/>
                <a:gd name="T9" fmla="*/ 456 h 494"/>
                <a:gd name="T10" fmla="*/ 315 w 567"/>
                <a:gd name="T11" fmla="*/ 468 h 494"/>
                <a:gd name="T12" fmla="*/ 295 w 567"/>
                <a:gd name="T13" fmla="*/ 477 h 494"/>
                <a:gd name="T14" fmla="*/ 275 w 567"/>
                <a:gd name="T15" fmla="*/ 485 h 494"/>
                <a:gd name="T16" fmla="*/ 254 w 567"/>
                <a:gd name="T17" fmla="*/ 490 h 494"/>
                <a:gd name="T18" fmla="*/ 232 w 567"/>
                <a:gd name="T19" fmla="*/ 494 h 494"/>
                <a:gd name="T20" fmla="*/ 210 w 567"/>
                <a:gd name="T21" fmla="*/ 494 h 494"/>
                <a:gd name="T22" fmla="*/ 210 w 567"/>
                <a:gd name="T23" fmla="*/ 494 h 494"/>
                <a:gd name="T24" fmla="*/ 195 w 567"/>
                <a:gd name="T25" fmla="*/ 494 h 494"/>
                <a:gd name="T26" fmla="*/ 180 w 567"/>
                <a:gd name="T27" fmla="*/ 493 h 494"/>
                <a:gd name="T28" fmla="*/ 165 w 567"/>
                <a:gd name="T29" fmla="*/ 490 h 494"/>
                <a:gd name="T30" fmla="*/ 152 w 567"/>
                <a:gd name="T31" fmla="*/ 485 h 494"/>
                <a:gd name="T32" fmla="*/ 140 w 567"/>
                <a:gd name="T33" fmla="*/ 481 h 494"/>
                <a:gd name="T34" fmla="*/ 128 w 567"/>
                <a:gd name="T35" fmla="*/ 475 h 494"/>
                <a:gd name="T36" fmla="*/ 118 w 567"/>
                <a:gd name="T37" fmla="*/ 468 h 494"/>
                <a:gd name="T38" fmla="*/ 108 w 567"/>
                <a:gd name="T39" fmla="*/ 459 h 494"/>
                <a:gd name="T40" fmla="*/ 99 w 567"/>
                <a:gd name="T41" fmla="*/ 448 h 494"/>
                <a:gd name="T42" fmla="*/ 91 w 567"/>
                <a:gd name="T43" fmla="*/ 437 h 494"/>
                <a:gd name="T44" fmla="*/ 84 w 567"/>
                <a:gd name="T45" fmla="*/ 423 h 494"/>
                <a:gd name="T46" fmla="*/ 78 w 567"/>
                <a:gd name="T47" fmla="*/ 410 h 494"/>
                <a:gd name="T48" fmla="*/ 74 w 567"/>
                <a:gd name="T49" fmla="*/ 394 h 494"/>
                <a:gd name="T50" fmla="*/ 71 w 567"/>
                <a:gd name="T51" fmla="*/ 378 h 494"/>
                <a:gd name="T52" fmla="*/ 68 w 567"/>
                <a:gd name="T53" fmla="*/ 358 h 494"/>
                <a:gd name="T54" fmla="*/ 68 w 567"/>
                <a:gd name="T55" fmla="*/ 338 h 494"/>
                <a:gd name="T56" fmla="*/ 68 w 567"/>
                <a:gd name="T57" fmla="*/ 63 h 494"/>
                <a:gd name="T58" fmla="*/ 0 w 567"/>
                <a:gd name="T59" fmla="*/ 42 h 494"/>
                <a:gd name="T60" fmla="*/ 0 w 567"/>
                <a:gd name="T61" fmla="*/ 35 h 494"/>
                <a:gd name="T62" fmla="*/ 192 w 567"/>
                <a:gd name="T63" fmla="*/ 0 h 494"/>
                <a:gd name="T64" fmla="*/ 198 w 567"/>
                <a:gd name="T65" fmla="*/ 4 h 494"/>
                <a:gd name="T66" fmla="*/ 198 w 567"/>
                <a:gd name="T67" fmla="*/ 361 h 494"/>
                <a:gd name="T68" fmla="*/ 198 w 567"/>
                <a:gd name="T69" fmla="*/ 361 h 494"/>
                <a:gd name="T70" fmla="*/ 198 w 567"/>
                <a:gd name="T71" fmla="*/ 381 h 494"/>
                <a:gd name="T72" fmla="*/ 202 w 567"/>
                <a:gd name="T73" fmla="*/ 398 h 494"/>
                <a:gd name="T74" fmla="*/ 207 w 567"/>
                <a:gd name="T75" fmla="*/ 413 h 494"/>
                <a:gd name="T76" fmla="*/ 214 w 567"/>
                <a:gd name="T77" fmla="*/ 425 h 494"/>
                <a:gd name="T78" fmla="*/ 224 w 567"/>
                <a:gd name="T79" fmla="*/ 434 h 494"/>
                <a:gd name="T80" fmla="*/ 236 w 567"/>
                <a:gd name="T81" fmla="*/ 441 h 494"/>
                <a:gd name="T82" fmla="*/ 251 w 567"/>
                <a:gd name="T83" fmla="*/ 445 h 494"/>
                <a:gd name="T84" fmla="*/ 267 w 567"/>
                <a:gd name="T85" fmla="*/ 447 h 494"/>
                <a:gd name="T86" fmla="*/ 267 w 567"/>
                <a:gd name="T87" fmla="*/ 447 h 494"/>
                <a:gd name="T88" fmla="*/ 279 w 567"/>
                <a:gd name="T89" fmla="*/ 445 h 494"/>
                <a:gd name="T90" fmla="*/ 292 w 567"/>
                <a:gd name="T91" fmla="*/ 444 h 494"/>
                <a:gd name="T92" fmla="*/ 304 w 567"/>
                <a:gd name="T93" fmla="*/ 441 h 494"/>
                <a:gd name="T94" fmla="*/ 318 w 567"/>
                <a:gd name="T95" fmla="*/ 438 h 494"/>
                <a:gd name="T96" fmla="*/ 331 w 567"/>
                <a:gd name="T97" fmla="*/ 432 h 494"/>
                <a:gd name="T98" fmla="*/ 344 w 567"/>
                <a:gd name="T99" fmla="*/ 426 h 494"/>
                <a:gd name="T100" fmla="*/ 371 w 567"/>
                <a:gd name="T101" fmla="*/ 412 h 494"/>
                <a:gd name="T102" fmla="*/ 371 w 567"/>
                <a:gd name="T103" fmla="*/ 63 h 494"/>
                <a:gd name="T104" fmla="*/ 303 w 567"/>
                <a:gd name="T105" fmla="*/ 42 h 494"/>
                <a:gd name="T106" fmla="*/ 303 w 567"/>
                <a:gd name="T107" fmla="*/ 35 h 494"/>
                <a:gd name="T108" fmla="*/ 495 w 567"/>
                <a:gd name="T109" fmla="*/ 0 h 494"/>
                <a:gd name="T110" fmla="*/ 501 w 567"/>
                <a:gd name="T111" fmla="*/ 4 h 494"/>
                <a:gd name="T112" fmla="*/ 501 w 567"/>
                <a:gd name="T113" fmla="*/ 432 h 494"/>
                <a:gd name="T114" fmla="*/ 567 w 567"/>
                <a:gd name="T115" fmla="*/ 451 h 494"/>
                <a:gd name="T116" fmla="*/ 567 w 567"/>
                <a:gd name="T117" fmla="*/ 459 h 494"/>
                <a:gd name="T118" fmla="*/ 377 w 567"/>
                <a:gd name="T119" fmla="*/ 494 h 494"/>
                <a:gd name="T120" fmla="*/ 371 w 567"/>
                <a:gd name="T121" fmla="*/ 490 h 494"/>
                <a:gd name="T122" fmla="*/ 371 w 567"/>
                <a:gd name="T123" fmla="*/ 42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7" h="494">
                  <a:moveTo>
                    <a:pt x="371" y="425"/>
                  </a:moveTo>
                  <a:lnTo>
                    <a:pt x="369" y="423"/>
                  </a:lnTo>
                  <a:lnTo>
                    <a:pt x="369" y="423"/>
                  </a:lnTo>
                  <a:lnTo>
                    <a:pt x="352" y="441"/>
                  </a:lnTo>
                  <a:lnTo>
                    <a:pt x="334" y="456"/>
                  </a:lnTo>
                  <a:lnTo>
                    <a:pt x="315" y="468"/>
                  </a:lnTo>
                  <a:lnTo>
                    <a:pt x="295" y="477"/>
                  </a:lnTo>
                  <a:lnTo>
                    <a:pt x="275" y="485"/>
                  </a:lnTo>
                  <a:lnTo>
                    <a:pt x="254" y="490"/>
                  </a:lnTo>
                  <a:lnTo>
                    <a:pt x="232" y="494"/>
                  </a:lnTo>
                  <a:lnTo>
                    <a:pt x="210" y="494"/>
                  </a:lnTo>
                  <a:lnTo>
                    <a:pt x="210" y="494"/>
                  </a:lnTo>
                  <a:lnTo>
                    <a:pt x="195" y="494"/>
                  </a:lnTo>
                  <a:lnTo>
                    <a:pt x="180" y="493"/>
                  </a:lnTo>
                  <a:lnTo>
                    <a:pt x="165" y="490"/>
                  </a:lnTo>
                  <a:lnTo>
                    <a:pt x="152" y="485"/>
                  </a:lnTo>
                  <a:lnTo>
                    <a:pt x="140" y="481"/>
                  </a:lnTo>
                  <a:lnTo>
                    <a:pt x="128" y="475"/>
                  </a:lnTo>
                  <a:lnTo>
                    <a:pt x="118" y="468"/>
                  </a:lnTo>
                  <a:lnTo>
                    <a:pt x="108" y="459"/>
                  </a:lnTo>
                  <a:lnTo>
                    <a:pt x="99" y="448"/>
                  </a:lnTo>
                  <a:lnTo>
                    <a:pt x="91" y="437"/>
                  </a:lnTo>
                  <a:lnTo>
                    <a:pt x="84" y="423"/>
                  </a:lnTo>
                  <a:lnTo>
                    <a:pt x="78" y="410"/>
                  </a:lnTo>
                  <a:lnTo>
                    <a:pt x="74" y="394"/>
                  </a:lnTo>
                  <a:lnTo>
                    <a:pt x="71" y="378"/>
                  </a:lnTo>
                  <a:lnTo>
                    <a:pt x="68" y="358"/>
                  </a:lnTo>
                  <a:lnTo>
                    <a:pt x="68" y="338"/>
                  </a:lnTo>
                  <a:lnTo>
                    <a:pt x="68" y="63"/>
                  </a:lnTo>
                  <a:lnTo>
                    <a:pt x="0" y="42"/>
                  </a:lnTo>
                  <a:lnTo>
                    <a:pt x="0" y="35"/>
                  </a:lnTo>
                  <a:lnTo>
                    <a:pt x="192" y="0"/>
                  </a:lnTo>
                  <a:lnTo>
                    <a:pt x="198" y="4"/>
                  </a:lnTo>
                  <a:lnTo>
                    <a:pt x="198" y="361"/>
                  </a:lnTo>
                  <a:lnTo>
                    <a:pt x="198" y="361"/>
                  </a:lnTo>
                  <a:lnTo>
                    <a:pt x="198" y="381"/>
                  </a:lnTo>
                  <a:lnTo>
                    <a:pt x="202" y="398"/>
                  </a:lnTo>
                  <a:lnTo>
                    <a:pt x="207" y="413"/>
                  </a:lnTo>
                  <a:lnTo>
                    <a:pt x="214" y="425"/>
                  </a:lnTo>
                  <a:lnTo>
                    <a:pt x="224" y="434"/>
                  </a:lnTo>
                  <a:lnTo>
                    <a:pt x="236" y="441"/>
                  </a:lnTo>
                  <a:lnTo>
                    <a:pt x="251" y="445"/>
                  </a:lnTo>
                  <a:lnTo>
                    <a:pt x="267" y="447"/>
                  </a:lnTo>
                  <a:lnTo>
                    <a:pt x="267" y="447"/>
                  </a:lnTo>
                  <a:lnTo>
                    <a:pt x="279" y="445"/>
                  </a:lnTo>
                  <a:lnTo>
                    <a:pt x="292" y="444"/>
                  </a:lnTo>
                  <a:lnTo>
                    <a:pt x="304" y="441"/>
                  </a:lnTo>
                  <a:lnTo>
                    <a:pt x="318" y="438"/>
                  </a:lnTo>
                  <a:lnTo>
                    <a:pt x="331" y="432"/>
                  </a:lnTo>
                  <a:lnTo>
                    <a:pt x="344" y="426"/>
                  </a:lnTo>
                  <a:lnTo>
                    <a:pt x="371" y="412"/>
                  </a:lnTo>
                  <a:lnTo>
                    <a:pt x="371" y="63"/>
                  </a:lnTo>
                  <a:lnTo>
                    <a:pt x="303" y="42"/>
                  </a:lnTo>
                  <a:lnTo>
                    <a:pt x="303" y="35"/>
                  </a:lnTo>
                  <a:lnTo>
                    <a:pt x="495" y="0"/>
                  </a:lnTo>
                  <a:lnTo>
                    <a:pt x="501" y="4"/>
                  </a:lnTo>
                  <a:lnTo>
                    <a:pt x="501" y="432"/>
                  </a:lnTo>
                  <a:lnTo>
                    <a:pt x="567" y="451"/>
                  </a:lnTo>
                  <a:lnTo>
                    <a:pt x="567" y="459"/>
                  </a:lnTo>
                  <a:lnTo>
                    <a:pt x="377" y="494"/>
                  </a:lnTo>
                  <a:lnTo>
                    <a:pt x="371" y="490"/>
                  </a:lnTo>
                  <a:lnTo>
                    <a:pt x="371" y="4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2" name="Freeform 7">
              <a:extLst>
                <a:ext uri="{FF2B5EF4-FFF2-40B4-BE49-F238E27FC236}">
                  <a16:creationId xmlns:a16="http://schemas.microsoft.com/office/drawing/2014/main" id="{0EE83046-2926-4748-99FC-4E4E3D945BDE}"/>
                </a:ext>
              </a:extLst>
            </p:cNvPr>
            <p:cNvSpPr>
              <a:spLocks/>
            </p:cNvSpPr>
            <p:nvPr userDrawn="1"/>
          </p:nvSpPr>
          <p:spPr bwMode="auto">
            <a:xfrm>
              <a:off x="5043"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8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8 w 362"/>
                <a:gd name="T31" fmla="*/ 96 h 494"/>
                <a:gd name="T32" fmla="*/ 30 w 362"/>
                <a:gd name="T33" fmla="*/ 56 h 494"/>
                <a:gd name="T34" fmla="*/ 53 w 362"/>
                <a:gd name="T35" fmla="*/ 35 h 494"/>
                <a:gd name="T36" fmla="*/ 96 w 362"/>
                <a:gd name="T37" fmla="*/ 13 h 494"/>
                <a:gd name="T38" fmla="*/ 145 w 362"/>
                <a:gd name="T39" fmla="*/ 1 h 494"/>
                <a:gd name="T40" fmla="*/ 182 w 362"/>
                <a:gd name="T41" fmla="*/ 0 h 494"/>
                <a:gd name="T42" fmla="*/ 240 w 362"/>
                <a:gd name="T43" fmla="*/ 4 h 494"/>
                <a:gd name="T44" fmla="*/ 294 w 362"/>
                <a:gd name="T45" fmla="*/ 17 h 494"/>
                <a:gd name="T46" fmla="*/ 330 w 362"/>
                <a:gd name="T47" fmla="*/ 152 h 494"/>
                <a:gd name="T48" fmla="*/ 243 w 362"/>
                <a:gd name="T49" fmla="*/ 20 h 494"/>
                <a:gd name="T50" fmla="*/ 197 w 362"/>
                <a:gd name="T51" fmla="*/ 17 h 494"/>
                <a:gd name="T52" fmla="*/ 158 w 362"/>
                <a:gd name="T53" fmla="*/ 23 h 494"/>
                <a:gd name="T54" fmla="*/ 129 w 362"/>
                <a:gd name="T55" fmla="*/ 36 h 494"/>
                <a:gd name="T56" fmla="*/ 110 w 362"/>
                <a:gd name="T57" fmla="*/ 59 h 494"/>
                <a:gd name="T58" fmla="*/ 101 w 362"/>
                <a:gd name="T59" fmla="*/ 87 h 494"/>
                <a:gd name="T60" fmla="*/ 101 w 362"/>
                <a:gd name="T61" fmla="*/ 110 h 494"/>
                <a:gd name="T62" fmla="*/ 115 w 362"/>
                <a:gd name="T63" fmla="*/ 138 h 494"/>
                <a:gd name="T64" fmla="*/ 145 w 362"/>
                <a:gd name="T65" fmla="*/ 160 h 494"/>
                <a:gd name="T66" fmla="*/ 212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30 w 362"/>
                <a:gd name="T81" fmla="*/ 432 h 494"/>
                <a:gd name="T82" fmla="*/ 305 w 362"/>
                <a:gd name="T83" fmla="*/ 454 h 494"/>
                <a:gd name="T84" fmla="*/ 257 w 362"/>
                <a:gd name="T85" fmla="*/ 478 h 494"/>
                <a:gd name="T86" fmla="*/ 203 w 362"/>
                <a:gd name="T87" fmla="*/ 493 h 494"/>
                <a:gd name="T88" fmla="*/ 161 w 362"/>
                <a:gd name="T89" fmla="*/ 494 h 494"/>
                <a:gd name="T90" fmla="*/ 101 w 362"/>
                <a:gd name="T91" fmla="*/ 490 h 494"/>
                <a:gd name="T92" fmla="*/ 42 w 362"/>
                <a:gd name="T93" fmla="*/ 477 h 494"/>
                <a:gd name="T94" fmla="*/ 5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5" y="344"/>
                  </a:moveTo>
                  <a:lnTo>
                    <a:pt x="12" y="344"/>
                  </a:lnTo>
                  <a:lnTo>
                    <a:pt x="92" y="475"/>
                  </a:lnTo>
                  <a:lnTo>
                    <a:pt x="92" y="475"/>
                  </a:lnTo>
                  <a:lnTo>
                    <a:pt x="110" y="477"/>
                  </a:lnTo>
                  <a:lnTo>
                    <a:pt x="127" y="478"/>
                  </a:lnTo>
                  <a:lnTo>
                    <a:pt x="144"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7" y="342"/>
                  </a:lnTo>
                  <a:lnTo>
                    <a:pt x="226" y="335"/>
                  </a:lnTo>
                  <a:lnTo>
                    <a:pt x="216" y="329"/>
                  </a:lnTo>
                  <a:lnTo>
                    <a:pt x="204" y="323"/>
                  </a:lnTo>
                  <a:lnTo>
                    <a:pt x="178" y="311"/>
                  </a:lnTo>
                  <a:lnTo>
                    <a:pt x="149" y="301"/>
                  </a:lnTo>
                  <a:lnTo>
                    <a:pt x="121" y="290"/>
                  </a:lnTo>
                  <a:lnTo>
                    <a:pt x="92" y="279"/>
                  </a:lnTo>
                  <a:lnTo>
                    <a:pt x="92" y="279"/>
                  </a:lnTo>
                  <a:lnTo>
                    <a:pt x="74" y="270"/>
                  </a:lnTo>
                  <a:lnTo>
                    <a:pt x="56" y="258"/>
                  </a:lnTo>
                  <a:lnTo>
                    <a:pt x="40" y="245"/>
                  </a:lnTo>
                  <a:lnTo>
                    <a:pt x="27" y="228"/>
                  </a:lnTo>
                  <a:lnTo>
                    <a:pt x="16" y="211"/>
                  </a:lnTo>
                  <a:lnTo>
                    <a:pt x="8" y="191"/>
                  </a:lnTo>
                  <a:lnTo>
                    <a:pt x="5" y="180"/>
                  </a:lnTo>
                  <a:lnTo>
                    <a:pt x="3" y="169"/>
                  </a:lnTo>
                  <a:lnTo>
                    <a:pt x="2" y="158"/>
                  </a:lnTo>
                  <a:lnTo>
                    <a:pt x="0" y="144"/>
                  </a:lnTo>
                  <a:lnTo>
                    <a:pt x="0" y="144"/>
                  </a:lnTo>
                  <a:lnTo>
                    <a:pt x="2" y="127"/>
                  </a:lnTo>
                  <a:lnTo>
                    <a:pt x="5" y="110"/>
                  </a:lnTo>
                  <a:lnTo>
                    <a:pt x="8" y="96"/>
                  </a:lnTo>
                  <a:lnTo>
                    <a:pt x="13" y="81"/>
                  </a:lnTo>
                  <a:lnTo>
                    <a:pt x="21" y="67"/>
                  </a:lnTo>
                  <a:lnTo>
                    <a:pt x="30" y="56"/>
                  </a:lnTo>
                  <a:lnTo>
                    <a:pt x="42" y="45"/>
                  </a:lnTo>
                  <a:lnTo>
                    <a:pt x="53" y="35"/>
                  </a:lnTo>
                  <a:lnTo>
                    <a:pt x="53" y="35"/>
                  </a:lnTo>
                  <a:lnTo>
                    <a:pt x="67" y="28"/>
                  </a:lnTo>
                  <a:lnTo>
                    <a:pt x="80" y="20"/>
                  </a:lnTo>
                  <a:lnTo>
                    <a:pt x="96" y="13"/>
                  </a:lnTo>
                  <a:lnTo>
                    <a:pt x="111" y="8"/>
                  </a:lnTo>
                  <a:lnTo>
                    <a:pt x="129" y="4"/>
                  </a:lnTo>
                  <a:lnTo>
                    <a:pt x="145" y="1"/>
                  </a:lnTo>
                  <a:lnTo>
                    <a:pt x="164" y="0"/>
                  </a:lnTo>
                  <a:lnTo>
                    <a:pt x="182" y="0"/>
                  </a:lnTo>
                  <a:lnTo>
                    <a:pt x="182" y="0"/>
                  </a:lnTo>
                  <a:lnTo>
                    <a:pt x="201" y="0"/>
                  </a:lnTo>
                  <a:lnTo>
                    <a:pt x="220" y="1"/>
                  </a:lnTo>
                  <a:lnTo>
                    <a:pt x="240" y="4"/>
                  </a:lnTo>
                  <a:lnTo>
                    <a:pt x="257" y="7"/>
                  </a:lnTo>
                  <a:lnTo>
                    <a:pt x="277" y="11"/>
                  </a:lnTo>
                  <a:lnTo>
                    <a:pt x="294" y="17"/>
                  </a:lnTo>
                  <a:lnTo>
                    <a:pt x="312" y="23"/>
                  </a:lnTo>
                  <a:lnTo>
                    <a:pt x="330" y="31"/>
                  </a:lnTo>
                  <a:lnTo>
                    <a:pt x="330" y="152"/>
                  </a:lnTo>
                  <a:lnTo>
                    <a:pt x="322" y="152"/>
                  </a:lnTo>
                  <a:lnTo>
                    <a:pt x="243" y="20"/>
                  </a:lnTo>
                  <a:lnTo>
                    <a:pt x="243" y="20"/>
                  </a:lnTo>
                  <a:lnTo>
                    <a:pt x="226" y="17"/>
                  </a:lnTo>
                  <a:lnTo>
                    <a:pt x="212" y="17"/>
                  </a:lnTo>
                  <a:lnTo>
                    <a:pt x="197" y="17"/>
                  </a:lnTo>
                  <a:lnTo>
                    <a:pt x="183" y="17"/>
                  </a:lnTo>
                  <a:lnTo>
                    <a:pt x="170" y="20"/>
                  </a:lnTo>
                  <a:lnTo>
                    <a:pt x="158" y="23"/>
                  </a:lnTo>
                  <a:lnTo>
                    <a:pt x="148" y="26"/>
                  </a:lnTo>
                  <a:lnTo>
                    <a:pt x="138" y="32"/>
                  </a:lnTo>
                  <a:lnTo>
                    <a:pt x="129" y="36"/>
                  </a:lnTo>
                  <a:lnTo>
                    <a:pt x="121" y="44"/>
                  </a:lnTo>
                  <a:lnTo>
                    <a:pt x="115" y="51"/>
                  </a:lnTo>
                  <a:lnTo>
                    <a:pt x="110" y="59"/>
                  </a:lnTo>
                  <a:lnTo>
                    <a:pt x="105" y="67"/>
                  </a:lnTo>
                  <a:lnTo>
                    <a:pt x="102" y="78"/>
                  </a:lnTo>
                  <a:lnTo>
                    <a:pt x="101" y="87"/>
                  </a:lnTo>
                  <a:lnTo>
                    <a:pt x="99" y="98"/>
                  </a:lnTo>
                  <a:lnTo>
                    <a:pt x="99" y="98"/>
                  </a:lnTo>
                  <a:lnTo>
                    <a:pt x="101" y="110"/>
                  </a:lnTo>
                  <a:lnTo>
                    <a:pt x="104" y="121"/>
                  </a:lnTo>
                  <a:lnTo>
                    <a:pt x="110" y="129"/>
                  </a:lnTo>
                  <a:lnTo>
                    <a:pt x="115" y="138"/>
                  </a:lnTo>
                  <a:lnTo>
                    <a:pt x="124" y="147"/>
                  </a:lnTo>
                  <a:lnTo>
                    <a:pt x="133" y="155"/>
                  </a:lnTo>
                  <a:lnTo>
                    <a:pt x="145" y="160"/>
                  </a:lnTo>
                  <a:lnTo>
                    <a:pt x="157" y="168"/>
                  </a:lnTo>
                  <a:lnTo>
                    <a:pt x="183" y="180"/>
                  </a:lnTo>
                  <a:lnTo>
                    <a:pt x="212" y="190"/>
                  </a:lnTo>
                  <a:lnTo>
                    <a:pt x="241" y="200"/>
                  </a:lnTo>
                  <a:lnTo>
                    <a:pt x="269" y="212"/>
                  </a:lnTo>
                  <a:lnTo>
                    <a:pt x="269" y="212"/>
                  </a:lnTo>
                  <a:lnTo>
                    <a:pt x="288" y="221"/>
                  </a:lnTo>
                  <a:lnTo>
                    <a:pt x="306" y="231"/>
                  </a:lnTo>
                  <a:lnTo>
                    <a:pt x="322" y="245"/>
                  </a:lnTo>
                  <a:lnTo>
                    <a:pt x="336"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30" y="432"/>
                  </a:lnTo>
                  <a:lnTo>
                    <a:pt x="318" y="443"/>
                  </a:lnTo>
                  <a:lnTo>
                    <a:pt x="305" y="454"/>
                  </a:lnTo>
                  <a:lnTo>
                    <a:pt x="305" y="454"/>
                  </a:lnTo>
                  <a:lnTo>
                    <a:pt x="290" y="463"/>
                  </a:lnTo>
                  <a:lnTo>
                    <a:pt x="274" y="472"/>
                  </a:lnTo>
                  <a:lnTo>
                    <a:pt x="257" y="478"/>
                  </a:lnTo>
                  <a:lnTo>
                    <a:pt x="240" y="484"/>
                  </a:lnTo>
                  <a:lnTo>
                    <a:pt x="222" y="488"/>
                  </a:lnTo>
                  <a:lnTo>
                    <a:pt x="203" y="493"/>
                  </a:lnTo>
                  <a:lnTo>
                    <a:pt x="182" y="494"/>
                  </a:lnTo>
                  <a:lnTo>
                    <a:pt x="161" y="494"/>
                  </a:lnTo>
                  <a:lnTo>
                    <a:pt x="161" y="494"/>
                  </a:lnTo>
                  <a:lnTo>
                    <a:pt x="141" y="494"/>
                  </a:lnTo>
                  <a:lnTo>
                    <a:pt x="120" y="493"/>
                  </a:lnTo>
                  <a:lnTo>
                    <a:pt x="101" y="490"/>
                  </a:lnTo>
                  <a:lnTo>
                    <a:pt x="81" y="487"/>
                  </a:lnTo>
                  <a:lnTo>
                    <a:pt x="61" y="482"/>
                  </a:lnTo>
                  <a:lnTo>
                    <a:pt x="42" y="477"/>
                  </a:lnTo>
                  <a:lnTo>
                    <a:pt x="24" y="471"/>
                  </a:lnTo>
                  <a:lnTo>
                    <a:pt x="5" y="463"/>
                  </a:lnTo>
                  <a:lnTo>
                    <a:pt x="5"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8">
              <a:extLst>
                <a:ext uri="{FF2B5EF4-FFF2-40B4-BE49-F238E27FC236}">
                  <a16:creationId xmlns:a16="http://schemas.microsoft.com/office/drawing/2014/main" id="{46115492-E9DD-4173-9D22-1D2E8376EB2D}"/>
                </a:ext>
              </a:extLst>
            </p:cNvPr>
            <p:cNvSpPr>
              <a:spLocks noEditPoints="1"/>
            </p:cNvSpPr>
            <p:nvPr userDrawn="1"/>
          </p:nvSpPr>
          <p:spPr bwMode="auto">
            <a:xfrm>
              <a:off x="5464" y="1350"/>
              <a:ext cx="265" cy="706"/>
            </a:xfrm>
            <a:custGeom>
              <a:avLst/>
              <a:gdLst>
                <a:gd name="T0" fmla="*/ 198 w 265"/>
                <a:gd name="T1" fmla="*/ 673 h 706"/>
                <a:gd name="T2" fmla="*/ 265 w 265"/>
                <a:gd name="T3" fmla="*/ 697 h 706"/>
                <a:gd name="T4" fmla="*/ 265 w 265"/>
                <a:gd name="T5" fmla="*/ 706 h 706"/>
                <a:gd name="T6" fmla="*/ 0 w 265"/>
                <a:gd name="T7" fmla="*/ 706 h 706"/>
                <a:gd name="T8" fmla="*/ 0 w 265"/>
                <a:gd name="T9" fmla="*/ 697 h 706"/>
                <a:gd name="T10" fmla="*/ 68 w 265"/>
                <a:gd name="T11" fmla="*/ 673 h 706"/>
                <a:gd name="T12" fmla="*/ 68 w 265"/>
                <a:gd name="T13" fmla="*/ 285 h 706"/>
                <a:gd name="T14" fmla="*/ 0 w 265"/>
                <a:gd name="T15" fmla="*/ 264 h 706"/>
                <a:gd name="T16" fmla="*/ 0 w 265"/>
                <a:gd name="T17" fmla="*/ 257 h 706"/>
                <a:gd name="T18" fmla="*/ 193 w 265"/>
                <a:gd name="T19" fmla="*/ 222 h 706"/>
                <a:gd name="T20" fmla="*/ 198 w 265"/>
                <a:gd name="T21" fmla="*/ 226 h 706"/>
                <a:gd name="T22" fmla="*/ 198 w 265"/>
                <a:gd name="T23" fmla="*/ 673 h 706"/>
                <a:gd name="T24" fmla="*/ 132 w 265"/>
                <a:gd name="T25" fmla="*/ 0 h 706"/>
                <a:gd name="T26" fmla="*/ 132 w 265"/>
                <a:gd name="T27" fmla="*/ 0 h 706"/>
                <a:gd name="T28" fmla="*/ 148 w 265"/>
                <a:gd name="T29" fmla="*/ 1 h 706"/>
                <a:gd name="T30" fmla="*/ 163 w 265"/>
                <a:gd name="T31" fmla="*/ 6 h 706"/>
                <a:gd name="T32" fmla="*/ 175 w 265"/>
                <a:gd name="T33" fmla="*/ 12 h 706"/>
                <a:gd name="T34" fmla="*/ 187 w 265"/>
                <a:gd name="T35" fmla="*/ 21 h 706"/>
                <a:gd name="T36" fmla="*/ 195 w 265"/>
                <a:gd name="T37" fmla="*/ 31 h 706"/>
                <a:gd name="T38" fmla="*/ 201 w 265"/>
                <a:gd name="T39" fmla="*/ 44 h 706"/>
                <a:gd name="T40" fmla="*/ 206 w 265"/>
                <a:gd name="T41" fmla="*/ 58 h 706"/>
                <a:gd name="T42" fmla="*/ 207 w 265"/>
                <a:gd name="T43" fmla="*/ 74 h 706"/>
                <a:gd name="T44" fmla="*/ 207 w 265"/>
                <a:gd name="T45" fmla="*/ 74 h 706"/>
                <a:gd name="T46" fmla="*/ 206 w 265"/>
                <a:gd name="T47" fmla="*/ 89 h 706"/>
                <a:gd name="T48" fmla="*/ 201 w 265"/>
                <a:gd name="T49" fmla="*/ 103 h 706"/>
                <a:gd name="T50" fmla="*/ 195 w 265"/>
                <a:gd name="T51" fmla="*/ 117 h 706"/>
                <a:gd name="T52" fmla="*/ 187 w 265"/>
                <a:gd name="T53" fmla="*/ 127 h 706"/>
                <a:gd name="T54" fmla="*/ 175 w 265"/>
                <a:gd name="T55" fmla="*/ 136 h 706"/>
                <a:gd name="T56" fmla="*/ 163 w 265"/>
                <a:gd name="T57" fmla="*/ 142 h 706"/>
                <a:gd name="T58" fmla="*/ 148 w 265"/>
                <a:gd name="T59" fmla="*/ 146 h 706"/>
                <a:gd name="T60" fmla="*/ 132 w 265"/>
                <a:gd name="T61" fmla="*/ 148 h 706"/>
                <a:gd name="T62" fmla="*/ 132 w 265"/>
                <a:gd name="T63" fmla="*/ 148 h 706"/>
                <a:gd name="T64" fmla="*/ 117 w 265"/>
                <a:gd name="T65" fmla="*/ 146 h 706"/>
                <a:gd name="T66" fmla="*/ 102 w 265"/>
                <a:gd name="T67" fmla="*/ 142 h 706"/>
                <a:gd name="T68" fmla="*/ 89 w 265"/>
                <a:gd name="T69" fmla="*/ 136 h 706"/>
                <a:gd name="T70" fmla="*/ 79 w 265"/>
                <a:gd name="T71" fmla="*/ 127 h 706"/>
                <a:gd name="T72" fmla="*/ 70 w 265"/>
                <a:gd name="T73" fmla="*/ 117 h 706"/>
                <a:gd name="T74" fmla="*/ 64 w 265"/>
                <a:gd name="T75" fmla="*/ 103 h 706"/>
                <a:gd name="T76" fmla="*/ 60 w 265"/>
                <a:gd name="T77" fmla="*/ 89 h 706"/>
                <a:gd name="T78" fmla="*/ 58 w 265"/>
                <a:gd name="T79" fmla="*/ 74 h 706"/>
                <a:gd name="T80" fmla="*/ 58 w 265"/>
                <a:gd name="T81" fmla="*/ 74 h 706"/>
                <a:gd name="T82" fmla="*/ 60 w 265"/>
                <a:gd name="T83" fmla="*/ 58 h 706"/>
                <a:gd name="T84" fmla="*/ 64 w 265"/>
                <a:gd name="T85" fmla="*/ 44 h 706"/>
                <a:gd name="T86" fmla="*/ 70 w 265"/>
                <a:gd name="T87" fmla="*/ 31 h 706"/>
                <a:gd name="T88" fmla="*/ 79 w 265"/>
                <a:gd name="T89" fmla="*/ 21 h 706"/>
                <a:gd name="T90" fmla="*/ 89 w 265"/>
                <a:gd name="T91" fmla="*/ 12 h 706"/>
                <a:gd name="T92" fmla="*/ 102 w 265"/>
                <a:gd name="T93" fmla="*/ 6 h 706"/>
                <a:gd name="T94" fmla="*/ 117 w 265"/>
                <a:gd name="T95" fmla="*/ 1 h 706"/>
                <a:gd name="T96" fmla="*/ 132 w 265"/>
                <a:gd name="T97" fmla="*/ 0 h 706"/>
                <a:gd name="T98" fmla="*/ 132 w 265"/>
                <a:gd name="T99"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5" h="706">
                  <a:moveTo>
                    <a:pt x="198" y="673"/>
                  </a:moveTo>
                  <a:lnTo>
                    <a:pt x="265" y="697"/>
                  </a:lnTo>
                  <a:lnTo>
                    <a:pt x="265" y="706"/>
                  </a:lnTo>
                  <a:lnTo>
                    <a:pt x="0" y="706"/>
                  </a:lnTo>
                  <a:lnTo>
                    <a:pt x="0" y="697"/>
                  </a:lnTo>
                  <a:lnTo>
                    <a:pt x="68" y="673"/>
                  </a:lnTo>
                  <a:lnTo>
                    <a:pt x="68" y="285"/>
                  </a:lnTo>
                  <a:lnTo>
                    <a:pt x="0" y="264"/>
                  </a:lnTo>
                  <a:lnTo>
                    <a:pt x="0" y="257"/>
                  </a:lnTo>
                  <a:lnTo>
                    <a:pt x="193" y="222"/>
                  </a:lnTo>
                  <a:lnTo>
                    <a:pt x="198" y="226"/>
                  </a:lnTo>
                  <a:lnTo>
                    <a:pt x="198" y="673"/>
                  </a:lnTo>
                  <a:close/>
                  <a:moveTo>
                    <a:pt x="132" y="0"/>
                  </a:moveTo>
                  <a:lnTo>
                    <a:pt x="132" y="0"/>
                  </a:lnTo>
                  <a:lnTo>
                    <a:pt x="148" y="1"/>
                  </a:lnTo>
                  <a:lnTo>
                    <a:pt x="163" y="6"/>
                  </a:lnTo>
                  <a:lnTo>
                    <a:pt x="175" y="12"/>
                  </a:lnTo>
                  <a:lnTo>
                    <a:pt x="187" y="21"/>
                  </a:lnTo>
                  <a:lnTo>
                    <a:pt x="195" y="31"/>
                  </a:lnTo>
                  <a:lnTo>
                    <a:pt x="201" y="44"/>
                  </a:lnTo>
                  <a:lnTo>
                    <a:pt x="206" y="58"/>
                  </a:lnTo>
                  <a:lnTo>
                    <a:pt x="207" y="74"/>
                  </a:lnTo>
                  <a:lnTo>
                    <a:pt x="207" y="74"/>
                  </a:lnTo>
                  <a:lnTo>
                    <a:pt x="206" y="89"/>
                  </a:lnTo>
                  <a:lnTo>
                    <a:pt x="201" y="103"/>
                  </a:lnTo>
                  <a:lnTo>
                    <a:pt x="195" y="117"/>
                  </a:lnTo>
                  <a:lnTo>
                    <a:pt x="187" y="127"/>
                  </a:lnTo>
                  <a:lnTo>
                    <a:pt x="175" y="136"/>
                  </a:lnTo>
                  <a:lnTo>
                    <a:pt x="163" y="142"/>
                  </a:lnTo>
                  <a:lnTo>
                    <a:pt x="148" y="146"/>
                  </a:lnTo>
                  <a:lnTo>
                    <a:pt x="132" y="148"/>
                  </a:lnTo>
                  <a:lnTo>
                    <a:pt x="132" y="148"/>
                  </a:lnTo>
                  <a:lnTo>
                    <a:pt x="117" y="146"/>
                  </a:lnTo>
                  <a:lnTo>
                    <a:pt x="102" y="142"/>
                  </a:lnTo>
                  <a:lnTo>
                    <a:pt x="89" y="136"/>
                  </a:lnTo>
                  <a:lnTo>
                    <a:pt x="79" y="127"/>
                  </a:lnTo>
                  <a:lnTo>
                    <a:pt x="70" y="117"/>
                  </a:lnTo>
                  <a:lnTo>
                    <a:pt x="64" y="103"/>
                  </a:lnTo>
                  <a:lnTo>
                    <a:pt x="60" y="89"/>
                  </a:lnTo>
                  <a:lnTo>
                    <a:pt x="58" y="74"/>
                  </a:lnTo>
                  <a:lnTo>
                    <a:pt x="58" y="74"/>
                  </a:lnTo>
                  <a:lnTo>
                    <a:pt x="60" y="58"/>
                  </a:lnTo>
                  <a:lnTo>
                    <a:pt x="64" y="44"/>
                  </a:lnTo>
                  <a:lnTo>
                    <a:pt x="70" y="31"/>
                  </a:lnTo>
                  <a:lnTo>
                    <a:pt x="79" y="21"/>
                  </a:lnTo>
                  <a:lnTo>
                    <a:pt x="89" y="12"/>
                  </a:lnTo>
                  <a:lnTo>
                    <a:pt x="102" y="6"/>
                  </a:lnTo>
                  <a:lnTo>
                    <a:pt x="117" y="1"/>
                  </a:lnTo>
                  <a:lnTo>
                    <a:pt x="132" y="0"/>
                  </a:ln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9">
              <a:extLst>
                <a:ext uri="{FF2B5EF4-FFF2-40B4-BE49-F238E27FC236}">
                  <a16:creationId xmlns:a16="http://schemas.microsoft.com/office/drawing/2014/main" id="{C037BEB0-8CD0-43C9-AADF-33FF3749109E}"/>
                </a:ext>
              </a:extLst>
            </p:cNvPr>
            <p:cNvSpPr>
              <a:spLocks/>
            </p:cNvSpPr>
            <p:nvPr userDrawn="1"/>
          </p:nvSpPr>
          <p:spPr bwMode="auto">
            <a:xfrm>
              <a:off x="5772" y="1572"/>
              <a:ext cx="567" cy="484"/>
            </a:xfrm>
            <a:custGeom>
              <a:avLst/>
              <a:gdLst>
                <a:gd name="T0" fmla="*/ 199 w 567"/>
                <a:gd name="T1" fmla="*/ 70 h 484"/>
                <a:gd name="T2" fmla="*/ 217 w 567"/>
                <a:gd name="T3" fmla="*/ 54 h 484"/>
                <a:gd name="T4" fmla="*/ 253 w 567"/>
                <a:gd name="T5" fmla="*/ 28 h 484"/>
                <a:gd name="T6" fmla="*/ 292 w 567"/>
                <a:gd name="T7" fmla="*/ 10 h 484"/>
                <a:gd name="T8" fmla="*/ 335 w 567"/>
                <a:gd name="T9" fmla="*/ 1 h 484"/>
                <a:gd name="T10" fmla="*/ 358 w 567"/>
                <a:gd name="T11" fmla="*/ 0 h 484"/>
                <a:gd name="T12" fmla="*/ 389 w 567"/>
                <a:gd name="T13" fmla="*/ 1 h 484"/>
                <a:gd name="T14" fmla="*/ 415 w 567"/>
                <a:gd name="T15" fmla="*/ 8 h 484"/>
                <a:gd name="T16" fmla="*/ 439 w 567"/>
                <a:gd name="T17" fmla="*/ 20 h 484"/>
                <a:gd name="T18" fmla="*/ 461 w 567"/>
                <a:gd name="T19" fmla="*/ 36 h 484"/>
                <a:gd name="T20" fmla="*/ 477 w 567"/>
                <a:gd name="T21" fmla="*/ 57 h 484"/>
                <a:gd name="T22" fmla="*/ 491 w 567"/>
                <a:gd name="T23" fmla="*/ 85 h 484"/>
                <a:gd name="T24" fmla="*/ 498 w 567"/>
                <a:gd name="T25" fmla="*/ 118 h 484"/>
                <a:gd name="T26" fmla="*/ 501 w 567"/>
                <a:gd name="T27" fmla="*/ 156 h 484"/>
                <a:gd name="T28" fmla="*/ 567 w 567"/>
                <a:gd name="T29" fmla="*/ 475 h 484"/>
                <a:gd name="T30" fmla="*/ 309 w 567"/>
                <a:gd name="T31" fmla="*/ 484 h 484"/>
                <a:gd name="T32" fmla="*/ 371 w 567"/>
                <a:gd name="T33" fmla="*/ 451 h 484"/>
                <a:gd name="T34" fmla="*/ 371 w 567"/>
                <a:gd name="T35" fmla="*/ 134 h 484"/>
                <a:gd name="T36" fmla="*/ 366 w 567"/>
                <a:gd name="T37" fmla="*/ 96 h 484"/>
                <a:gd name="T38" fmla="*/ 353 w 567"/>
                <a:gd name="T39" fmla="*/ 69 h 484"/>
                <a:gd name="T40" fmla="*/ 331 w 567"/>
                <a:gd name="T41" fmla="*/ 53 h 484"/>
                <a:gd name="T42" fmla="*/ 301 w 567"/>
                <a:gd name="T43" fmla="*/ 48 h 484"/>
                <a:gd name="T44" fmla="*/ 288 w 567"/>
                <a:gd name="T45" fmla="*/ 48 h 484"/>
                <a:gd name="T46" fmla="*/ 263 w 567"/>
                <a:gd name="T47" fmla="*/ 53 h 484"/>
                <a:gd name="T48" fmla="*/ 236 w 567"/>
                <a:gd name="T49" fmla="*/ 62 h 484"/>
                <a:gd name="T50" fmla="*/ 198 w 567"/>
                <a:gd name="T51" fmla="*/ 84 h 484"/>
                <a:gd name="T52" fmla="*/ 258 w 567"/>
                <a:gd name="T53" fmla="*/ 475 h 484"/>
                <a:gd name="T54" fmla="*/ 0 w 567"/>
                <a:gd name="T55" fmla="*/ 484 h 484"/>
                <a:gd name="T56" fmla="*/ 68 w 567"/>
                <a:gd name="T57" fmla="*/ 451 h 484"/>
                <a:gd name="T58" fmla="*/ 0 w 567"/>
                <a:gd name="T59" fmla="*/ 42 h 484"/>
                <a:gd name="T60" fmla="*/ 192 w 567"/>
                <a:gd name="T61" fmla="*/ 0 h 484"/>
                <a:gd name="T62" fmla="*/ 198 w 567"/>
                <a:gd name="T63" fmla="*/ 6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484">
                  <a:moveTo>
                    <a:pt x="198" y="69"/>
                  </a:moveTo>
                  <a:lnTo>
                    <a:pt x="199" y="70"/>
                  </a:lnTo>
                  <a:lnTo>
                    <a:pt x="199" y="70"/>
                  </a:lnTo>
                  <a:lnTo>
                    <a:pt x="217" y="54"/>
                  </a:lnTo>
                  <a:lnTo>
                    <a:pt x="235" y="39"/>
                  </a:lnTo>
                  <a:lnTo>
                    <a:pt x="253" y="28"/>
                  </a:lnTo>
                  <a:lnTo>
                    <a:pt x="273" y="17"/>
                  </a:lnTo>
                  <a:lnTo>
                    <a:pt x="292" y="10"/>
                  </a:lnTo>
                  <a:lnTo>
                    <a:pt x="313" y="4"/>
                  </a:lnTo>
                  <a:lnTo>
                    <a:pt x="335" y="1"/>
                  </a:lnTo>
                  <a:lnTo>
                    <a:pt x="358" y="0"/>
                  </a:lnTo>
                  <a:lnTo>
                    <a:pt x="358" y="0"/>
                  </a:lnTo>
                  <a:lnTo>
                    <a:pt x="374" y="0"/>
                  </a:lnTo>
                  <a:lnTo>
                    <a:pt x="389" y="1"/>
                  </a:lnTo>
                  <a:lnTo>
                    <a:pt x="402" y="4"/>
                  </a:lnTo>
                  <a:lnTo>
                    <a:pt x="415" y="8"/>
                  </a:lnTo>
                  <a:lnTo>
                    <a:pt x="427" y="13"/>
                  </a:lnTo>
                  <a:lnTo>
                    <a:pt x="439" y="20"/>
                  </a:lnTo>
                  <a:lnTo>
                    <a:pt x="451" y="28"/>
                  </a:lnTo>
                  <a:lnTo>
                    <a:pt x="461" y="36"/>
                  </a:lnTo>
                  <a:lnTo>
                    <a:pt x="470" y="47"/>
                  </a:lnTo>
                  <a:lnTo>
                    <a:pt x="477" y="57"/>
                  </a:lnTo>
                  <a:lnTo>
                    <a:pt x="485" y="70"/>
                  </a:lnTo>
                  <a:lnTo>
                    <a:pt x="491" y="85"/>
                  </a:lnTo>
                  <a:lnTo>
                    <a:pt x="495" y="100"/>
                  </a:lnTo>
                  <a:lnTo>
                    <a:pt x="498" y="118"/>
                  </a:lnTo>
                  <a:lnTo>
                    <a:pt x="499" y="135"/>
                  </a:lnTo>
                  <a:lnTo>
                    <a:pt x="501" y="156"/>
                  </a:lnTo>
                  <a:lnTo>
                    <a:pt x="501" y="451"/>
                  </a:lnTo>
                  <a:lnTo>
                    <a:pt x="567" y="475"/>
                  </a:lnTo>
                  <a:lnTo>
                    <a:pt x="567" y="484"/>
                  </a:lnTo>
                  <a:lnTo>
                    <a:pt x="309" y="484"/>
                  </a:lnTo>
                  <a:lnTo>
                    <a:pt x="309" y="475"/>
                  </a:lnTo>
                  <a:lnTo>
                    <a:pt x="371" y="451"/>
                  </a:lnTo>
                  <a:lnTo>
                    <a:pt x="371" y="134"/>
                  </a:lnTo>
                  <a:lnTo>
                    <a:pt x="371" y="134"/>
                  </a:lnTo>
                  <a:lnTo>
                    <a:pt x="369" y="113"/>
                  </a:lnTo>
                  <a:lnTo>
                    <a:pt x="366" y="96"/>
                  </a:lnTo>
                  <a:lnTo>
                    <a:pt x="360" y="81"/>
                  </a:lnTo>
                  <a:lnTo>
                    <a:pt x="353" y="69"/>
                  </a:lnTo>
                  <a:lnTo>
                    <a:pt x="344" y="60"/>
                  </a:lnTo>
                  <a:lnTo>
                    <a:pt x="331" y="53"/>
                  </a:lnTo>
                  <a:lnTo>
                    <a:pt x="318" y="50"/>
                  </a:lnTo>
                  <a:lnTo>
                    <a:pt x="301" y="48"/>
                  </a:lnTo>
                  <a:lnTo>
                    <a:pt x="301" y="48"/>
                  </a:lnTo>
                  <a:lnTo>
                    <a:pt x="288" y="48"/>
                  </a:lnTo>
                  <a:lnTo>
                    <a:pt x="276" y="50"/>
                  </a:lnTo>
                  <a:lnTo>
                    <a:pt x="263" y="53"/>
                  </a:lnTo>
                  <a:lnTo>
                    <a:pt x="250" y="57"/>
                  </a:lnTo>
                  <a:lnTo>
                    <a:pt x="236" y="62"/>
                  </a:lnTo>
                  <a:lnTo>
                    <a:pt x="224" y="67"/>
                  </a:lnTo>
                  <a:lnTo>
                    <a:pt x="198" y="84"/>
                  </a:lnTo>
                  <a:lnTo>
                    <a:pt x="198" y="451"/>
                  </a:lnTo>
                  <a:lnTo>
                    <a:pt x="258" y="475"/>
                  </a:lnTo>
                  <a:lnTo>
                    <a:pt x="258" y="484"/>
                  </a:lnTo>
                  <a:lnTo>
                    <a:pt x="0" y="484"/>
                  </a:lnTo>
                  <a:lnTo>
                    <a:pt x="0" y="475"/>
                  </a:lnTo>
                  <a:lnTo>
                    <a:pt x="68" y="451"/>
                  </a:lnTo>
                  <a:lnTo>
                    <a:pt x="68" y="63"/>
                  </a:lnTo>
                  <a:lnTo>
                    <a:pt x="0" y="42"/>
                  </a:lnTo>
                  <a:lnTo>
                    <a:pt x="0" y="35"/>
                  </a:lnTo>
                  <a:lnTo>
                    <a:pt x="192" y="0"/>
                  </a:lnTo>
                  <a:lnTo>
                    <a:pt x="198" y="4"/>
                  </a:lnTo>
                  <a:lnTo>
                    <a:pt x="198"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5" name="Freeform 10">
              <a:extLst>
                <a:ext uri="{FF2B5EF4-FFF2-40B4-BE49-F238E27FC236}">
                  <a16:creationId xmlns:a16="http://schemas.microsoft.com/office/drawing/2014/main" id="{1272C703-9845-4D13-BBC1-E62E355453A0}"/>
                </a:ext>
              </a:extLst>
            </p:cNvPr>
            <p:cNvSpPr>
              <a:spLocks noEditPoints="1"/>
            </p:cNvSpPr>
            <p:nvPr userDrawn="1"/>
          </p:nvSpPr>
          <p:spPr bwMode="auto">
            <a:xfrm>
              <a:off x="6382" y="1572"/>
              <a:ext cx="424" cy="494"/>
            </a:xfrm>
            <a:custGeom>
              <a:avLst/>
              <a:gdLst>
                <a:gd name="T0" fmla="*/ 413 w 424"/>
                <a:gd name="T1" fmla="*/ 426 h 494"/>
                <a:gd name="T2" fmla="*/ 373 w 424"/>
                <a:gd name="T3" fmla="*/ 457 h 494"/>
                <a:gd name="T4" fmla="*/ 330 w 424"/>
                <a:gd name="T5" fmla="*/ 478 h 494"/>
                <a:gd name="T6" fmla="*/ 283 w 424"/>
                <a:gd name="T7" fmla="*/ 491 h 494"/>
                <a:gd name="T8" fmla="*/ 232 w 424"/>
                <a:gd name="T9" fmla="*/ 494 h 494"/>
                <a:gd name="T10" fmla="*/ 209 w 424"/>
                <a:gd name="T11" fmla="*/ 494 h 494"/>
                <a:gd name="T12" fmla="*/ 163 w 424"/>
                <a:gd name="T13" fmla="*/ 487 h 494"/>
                <a:gd name="T14" fmla="*/ 121 w 424"/>
                <a:gd name="T15" fmla="*/ 471 h 494"/>
                <a:gd name="T16" fmla="*/ 83 w 424"/>
                <a:gd name="T17" fmla="*/ 448 h 494"/>
                <a:gd name="T18" fmla="*/ 67 w 424"/>
                <a:gd name="T19" fmla="*/ 434 h 494"/>
                <a:gd name="T20" fmla="*/ 37 w 424"/>
                <a:gd name="T21" fmla="*/ 400 h 494"/>
                <a:gd name="T22" fmla="*/ 17 w 424"/>
                <a:gd name="T23" fmla="*/ 358 h 494"/>
                <a:gd name="T24" fmla="*/ 5 w 424"/>
                <a:gd name="T25" fmla="*/ 311 h 494"/>
                <a:gd name="T26" fmla="*/ 0 w 424"/>
                <a:gd name="T27" fmla="*/ 256 h 494"/>
                <a:gd name="T28" fmla="*/ 2 w 424"/>
                <a:gd name="T29" fmla="*/ 225 h 494"/>
                <a:gd name="T30" fmla="*/ 12 w 424"/>
                <a:gd name="T31" fmla="*/ 171 h 494"/>
                <a:gd name="T32" fmla="*/ 31 w 424"/>
                <a:gd name="T33" fmla="*/ 124 h 494"/>
                <a:gd name="T34" fmla="*/ 59 w 424"/>
                <a:gd name="T35" fmla="*/ 82 h 494"/>
                <a:gd name="T36" fmla="*/ 92 w 424"/>
                <a:gd name="T37" fmla="*/ 50 h 494"/>
                <a:gd name="T38" fmla="*/ 130 w 424"/>
                <a:gd name="T39" fmla="*/ 25 h 494"/>
                <a:gd name="T40" fmla="*/ 172 w 424"/>
                <a:gd name="T41" fmla="*/ 8 h 494"/>
                <a:gd name="T42" fmla="*/ 215 w 424"/>
                <a:gd name="T43" fmla="*/ 0 h 494"/>
                <a:gd name="T44" fmla="*/ 235 w 424"/>
                <a:gd name="T45" fmla="*/ 0 h 494"/>
                <a:gd name="T46" fmla="*/ 283 w 424"/>
                <a:gd name="T47" fmla="*/ 4 h 494"/>
                <a:gd name="T48" fmla="*/ 325 w 424"/>
                <a:gd name="T49" fmla="*/ 17 h 494"/>
                <a:gd name="T50" fmla="*/ 359 w 424"/>
                <a:gd name="T51" fmla="*/ 38 h 494"/>
                <a:gd name="T52" fmla="*/ 388 w 424"/>
                <a:gd name="T53" fmla="*/ 64 h 494"/>
                <a:gd name="T54" fmla="*/ 408 w 424"/>
                <a:gd name="T55" fmla="*/ 98 h 494"/>
                <a:gd name="T56" fmla="*/ 422 w 424"/>
                <a:gd name="T57" fmla="*/ 140 h 494"/>
                <a:gd name="T58" fmla="*/ 424 w 424"/>
                <a:gd name="T59" fmla="*/ 187 h 494"/>
                <a:gd name="T60" fmla="*/ 420 w 424"/>
                <a:gd name="T61" fmla="*/ 240 h 494"/>
                <a:gd name="T62" fmla="*/ 139 w 424"/>
                <a:gd name="T63" fmla="*/ 242 h 494"/>
                <a:gd name="T64" fmla="*/ 141 w 424"/>
                <a:gd name="T65" fmla="*/ 268 h 494"/>
                <a:gd name="T66" fmla="*/ 145 w 424"/>
                <a:gd name="T67" fmla="*/ 316 h 494"/>
                <a:gd name="T68" fmla="*/ 154 w 424"/>
                <a:gd name="T69" fmla="*/ 355 h 494"/>
                <a:gd name="T70" fmla="*/ 167 w 424"/>
                <a:gd name="T71" fmla="*/ 386 h 494"/>
                <a:gd name="T72" fmla="*/ 185 w 424"/>
                <a:gd name="T73" fmla="*/ 410 h 494"/>
                <a:gd name="T74" fmla="*/ 207 w 424"/>
                <a:gd name="T75" fmla="*/ 426 h 494"/>
                <a:gd name="T76" fmla="*/ 232 w 424"/>
                <a:gd name="T77" fmla="*/ 438 h 494"/>
                <a:gd name="T78" fmla="*/ 263 w 424"/>
                <a:gd name="T79" fmla="*/ 443 h 494"/>
                <a:gd name="T80" fmla="*/ 280 w 424"/>
                <a:gd name="T81" fmla="*/ 444 h 494"/>
                <a:gd name="T82" fmla="*/ 345 w 424"/>
                <a:gd name="T83" fmla="*/ 438 h 494"/>
                <a:gd name="T84" fmla="*/ 410 w 424"/>
                <a:gd name="T85" fmla="*/ 419 h 494"/>
                <a:gd name="T86" fmla="*/ 139 w 424"/>
                <a:gd name="T87" fmla="*/ 230 h 494"/>
                <a:gd name="T88" fmla="*/ 299 w 424"/>
                <a:gd name="T89" fmla="*/ 223 h 494"/>
                <a:gd name="T90" fmla="*/ 299 w 424"/>
                <a:gd name="T91" fmla="*/ 132 h 494"/>
                <a:gd name="T92" fmla="*/ 291 w 424"/>
                <a:gd name="T93" fmla="*/ 81 h 494"/>
                <a:gd name="T94" fmla="*/ 283 w 424"/>
                <a:gd name="T95" fmla="*/ 54 h 494"/>
                <a:gd name="T96" fmla="*/ 272 w 424"/>
                <a:gd name="T97" fmla="*/ 33 h 494"/>
                <a:gd name="T98" fmla="*/ 259 w 424"/>
                <a:gd name="T99" fmla="*/ 20 h 494"/>
                <a:gd name="T100" fmla="*/ 243 w 424"/>
                <a:gd name="T101" fmla="*/ 13 h 494"/>
                <a:gd name="T102" fmla="*/ 235 w 424"/>
                <a:gd name="T103" fmla="*/ 13 h 494"/>
                <a:gd name="T104" fmla="*/ 216 w 424"/>
                <a:gd name="T105" fmla="*/ 16 h 494"/>
                <a:gd name="T106" fmla="*/ 198 w 424"/>
                <a:gd name="T107" fmla="*/ 26 h 494"/>
                <a:gd name="T108" fmla="*/ 182 w 424"/>
                <a:gd name="T109" fmla="*/ 42 h 494"/>
                <a:gd name="T110" fmla="*/ 169 w 424"/>
                <a:gd name="T111" fmla="*/ 67 h 494"/>
                <a:gd name="T112" fmla="*/ 157 w 424"/>
                <a:gd name="T113" fmla="*/ 97 h 494"/>
                <a:gd name="T114" fmla="*/ 148 w 424"/>
                <a:gd name="T115" fmla="*/ 134 h 494"/>
                <a:gd name="T116" fmla="*/ 142 w 424"/>
                <a:gd name="T117" fmla="*/ 178 h 494"/>
                <a:gd name="T118" fmla="*/ 139 w 424"/>
                <a:gd name="T119" fmla="*/ 23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494">
                  <a:moveTo>
                    <a:pt x="413" y="426"/>
                  </a:moveTo>
                  <a:lnTo>
                    <a:pt x="413" y="426"/>
                  </a:lnTo>
                  <a:lnTo>
                    <a:pt x="393" y="443"/>
                  </a:lnTo>
                  <a:lnTo>
                    <a:pt x="373" y="457"/>
                  </a:lnTo>
                  <a:lnTo>
                    <a:pt x="352" y="469"/>
                  </a:lnTo>
                  <a:lnTo>
                    <a:pt x="330" y="478"/>
                  </a:lnTo>
                  <a:lnTo>
                    <a:pt x="306" y="485"/>
                  </a:lnTo>
                  <a:lnTo>
                    <a:pt x="283" y="491"/>
                  </a:lnTo>
                  <a:lnTo>
                    <a:pt x="257" y="494"/>
                  </a:lnTo>
                  <a:lnTo>
                    <a:pt x="232" y="494"/>
                  </a:lnTo>
                  <a:lnTo>
                    <a:pt x="232" y="494"/>
                  </a:lnTo>
                  <a:lnTo>
                    <a:pt x="209" y="494"/>
                  </a:lnTo>
                  <a:lnTo>
                    <a:pt x="185" y="491"/>
                  </a:lnTo>
                  <a:lnTo>
                    <a:pt x="163" y="487"/>
                  </a:lnTo>
                  <a:lnTo>
                    <a:pt x="141" y="479"/>
                  </a:lnTo>
                  <a:lnTo>
                    <a:pt x="121" y="471"/>
                  </a:lnTo>
                  <a:lnTo>
                    <a:pt x="102" y="460"/>
                  </a:lnTo>
                  <a:lnTo>
                    <a:pt x="83" y="448"/>
                  </a:lnTo>
                  <a:lnTo>
                    <a:pt x="67" y="434"/>
                  </a:lnTo>
                  <a:lnTo>
                    <a:pt x="67" y="434"/>
                  </a:lnTo>
                  <a:lnTo>
                    <a:pt x="52" y="417"/>
                  </a:lnTo>
                  <a:lnTo>
                    <a:pt x="37" y="400"/>
                  </a:lnTo>
                  <a:lnTo>
                    <a:pt x="27" y="381"/>
                  </a:lnTo>
                  <a:lnTo>
                    <a:pt x="17" y="358"/>
                  </a:lnTo>
                  <a:lnTo>
                    <a:pt x="11" y="336"/>
                  </a:lnTo>
                  <a:lnTo>
                    <a:pt x="5" y="311"/>
                  </a:lnTo>
                  <a:lnTo>
                    <a:pt x="2" y="285"/>
                  </a:lnTo>
                  <a:lnTo>
                    <a:pt x="0" y="256"/>
                  </a:lnTo>
                  <a:lnTo>
                    <a:pt x="0" y="256"/>
                  </a:lnTo>
                  <a:lnTo>
                    <a:pt x="2" y="225"/>
                  </a:lnTo>
                  <a:lnTo>
                    <a:pt x="6" y="197"/>
                  </a:lnTo>
                  <a:lnTo>
                    <a:pt x="12" y="171"/>
                  </a:lnTo>
                  <a:lnTo>
                    <a:pt x="21" y="146"/>
                  </a:lnTo>
                  <a:lnTo>
                    <a:pt x="31" y="124"/>
                  </a:lnTo>
                  <a:lnTo>
                    <a:pt x="45" y="101"/>
                  </a:lnTo>
                  <a:lnTo>
                    <a:pt x="59" y="82"/>
                  </a:lnTo>
                  <a:lnTo>
                    <a:pt x="76" y="64"/>
                  </a:lnTo>
                  <a:lnTo>
                    <a:pt x="92" y="50"/>
                  </a:lnTo>
                  <a:lnTo>
                    <a:pt x="111" y="36"/>
                  </a:lnTo>
                  <a:lnTo>
                    <a:pt x="130" y="25"/>
                  </a:lnTo>
                  <a:lnTo>
                    <a:pt x="151" y="16"/>
                  </a:lnTo>
                  <a:lnTo>
                    <a:pt x="172" y="8"/>
                  </a:lnTo>
                  <a:lnTo>
                    <a:pt x="192" y="2"/>
                  </a:lnTo>
                  <a:lnTo>
                    <a:pt x="215" y="0"/>
                  </a:lnTo>
                  <a:lnTo>
                    <a:pt x="235" y="0"/>
                  </a:lnTo>
                  <a:lnTo>
                    <a:pt x="235" y="0"/>
                  </a:lnTo>
                  <a:lnTo>
                    <a:pt x="260" y="1"/>
                  </a:lnTo>
                  <a:lnTo>
                    <a:pt x="283" y="4"/>
                  </a:lnTo>
                  <a:lnTo>
                    <a:pt x="305" y="10"/>
                  </a:lnTo>
                  <a:lnTo>
                    <a:pt x="325" y="17"/>
                  </a:lnTo>
                  <a:lnTo>
                    <a:pt x="343" y="26"/>
                  </a:lnTo>
                  <a:lnTo>
                    <a:pt x="359" y="38"/>
                  </a:lnTo>
                  <a:lnTo>
                    <a:pt x="376" y="50"/>
                  </a:lnTo>
                  <a:lnTo>
                    <a:pt x="388" y="64"/>
                  </a:lnTo>
                  <a:lnTo>
                    <a:pt x="399" y="81"/>
                  </a:lnTo>
                  <a:lnTo>
                    <a:pt x="408" y="98"/>
                  </a:lnTo>
                  <a:lnTo>
                    <a:pt x="416" y="119"/>
                  </a:lnTo>
                  <a:lnTo>
                    <a:pt x="422" y="140"/>
                  </a:lnTo>
                  <a:lnTo>
                    <a:pt x="424" y="163"/>
                  </a:lnTo>
                  <a:lnTo>
                    <a:pt x="424" y="187"/>
                  </a:lnTo>
                  <a:lnTo>
                    <a:pt x="424" y="214"/>
                  </a:lnTo>
                  <a:lnTo>
                    <a:pt x="420" y="240"/>
                  </a:lnTo>
                  <a:lnTo>
                    <a:pt x="139" y="240"/>
                  </a:lnTo>
                  <a:lnTo>
                    <a:pt x="139" y="242"/>
                  </a:lnTo>
                  <a:lnTo>
                    <a:pt x="139" y="242"/>
                  </a:lnTo>
                  <a:lnTo>
                    <a:pt x="141" y="268"/>
                  </a:lnTo>
                  <a:lnTo>
                    <a:pt x="142" y="293"/>
                  </a:lnTo>
                  <a:lnTo>
                    <a:pt x="145" y="316"/>
                  </a:lnTo>
                  <a:lnTo>
                    <a:pt x="148" y="336"/>
                  </a:lnTo>
                  <a:lnTo>
                    <a:pt x="154" y="355"/>
                  </a:lnTo>
                  <a:lnTo>
                    <a:pt x="160" y="372"/>
                  </a:lnTo>
                  <a:lnTo>
                    <a:pt x="167" y="386"/>
                  </a:lnTo>
                  <a:lnTo>
                    <a:pt x="175" y="398"/>
                  </a:lnTo>
                  <a:lnTo>
                    <a:pt x="185" y="410"/>
                  </a:lnTo>
                  <a:lnTo>
                    <a:pt x="195" y="419"/>
                  </a:lnTo>
                  <a:lnTo>
                    <a:pt x="207" y="426"/>
                  </a:lnTo>
                  <a:lnTo>
                    <a:pt x="219" y="434"/>
                  </a:lnTo>
                  <a:lnTo>
                    <a:pt x="232" y="438"/>
                  </a:lnTo>
                  <a:lnTo>
                    <a:pt x="247" y="441"/>
                  </a:lnTo>
                  <a:lnTo>
                    <a:pt x="263" y="443"/>
                  </a:lnTo>
                  <a:lnTo>
                    <a:pt x="280" y="444"/>
                  </a:lnTo>
                  <a:lnTo>
                    <a:pt x="280" y="444"/>
                  </a:lnTo>
                  <a:lnTo>
                    <a:pt x="314" y="443"/>
                  </a:lnTo>
                  <a:lnTo>
                    <a:pt x="345" y="438"/>
                  </a:lnTo>
                  <a:lnTo>
                    <a:pt x="377" y="429"/>
                  </a:lnTo>
                  <a:lnTo>
                    <a:pt x="410" y="419"/>
                  </a:lnTo>
                  <a:lnTo>
                    <a:pt x="413" y="426"/>
                  </a:lnTo>
                  <a:close/>
                  <a:moveTo>
                    <a:pt x="139" y="230"/>
                  </a:moveTo>
                  <a:lnTo>
                    <a:pt x="299" y="223"/>
                  </a:lnTo>
                  <a:lnTo>
                    <a:pt x="299" y="223"/>
                  </a:lnTo>
                  <a:lnTo>
                    <a:pt x="300" y="174"/>
                  </a:lnTo>
                  <a:lnTo>
                    <a:pt x="299" y="132"/>
                  </a:lnTo>
                  <a:lnTo>
                    <a:pt x="294" y="97"/>
                  </a:lnTo>
                  <a:lnTo>
                    <a:pt x="291" y="81"/>
                  </a:lnTo>
                  <a:lnTo>
                    <a:pt x="287" y="67"/>
                  </a:lnTo>
                  <a:lnTo>
                    <a:pt x="283" y="54"/>
                  </a:lnTo>
                  <a:lnTo>
                    <a:pt x="278" y="44"/>
                  </a:lnTo>
                  <a:lnTo>
                    <a:pt x="272" y="33"/>
                  </a:lnTo>
                  <a:lnTo>
                    <a:pt x="266" y="26"/>
                  </a:lnTo>
                  <a:lnTo>
                    <a:pt x="259" y="20"/>
                  </a:lnTo>
                  <a:lnTo>
                    <a:pt x="252" y="16"/>
                  </a:lnTo>
                  <a:lnTo>
                    <a:pt x="243" y="13"/>
                  </a:lnTo>
                  <a:lnTo>
                    <a:pt x="235" y="13"/>
                  </a:lnTo>
                  <a:lnTo>
                    <a:pt x="235" y="13"/>
                  </a:lnTo>
                  <a:lnTo>
                    <a:pt x="225" y="13"/>
                  </a:lnTo>
                  <a:lnTo>
                    <a:pt x="216" y="16"/>
                  </a:lnTo>
                  <a:lnTo>
                    <a:pt x="207" y="20"/>
                  </a:lnTo>
                  <a:lnTo>
                    <a:pt x="198" y="26"/>
                  </a:lnTo>
                  <a:lnTo>
                    <a:pt x="189" y="33"/>
                  </a:lnTo>
                  <a:lnTo>
                    <a:pt x="182" y="42"/>
                  </a:lnTo>
                  <a:lnTo>
                    <a:pt x="175" y="54"/>
                  </a:lnTo>
                  <a:lnTo>
                    <a:pt x="169" y="67"/>
                  </a:lnTo>
                  <a:lnTo>
                    <a:pt x="161" y="81"/>
                  </a:lnTo>
                  <a:lnTo>
                    <a:pt x="157" y="97"/>
                  </a:lnTo>
                  <a:lnTo>
                    <a:pt x="151" y="115"/>
                  </a:lnTo>
                  <a:lnTo>
                    <a:pt x="148" y="134"/>
                  </a:lnTo>
                  <a:lnTo>
                    <a:pt x="144" y="156"/>
                  </a:lnTo>
                  <a:lnTo>
                    <a:pt x="142" y="178"/>
                  </a:lnTo>
                  <a:lnTo>
                    <a:pt x="141" y="203"/>
                  </a:lnTo>
                  <a:lnTo>
                    <a:pt x="139" y="230"/>
                  </a:lnTo>
                  <a:lnTo>
                    <a:pt x="139"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11">
              <a:extLst>
                <a:ext uri="{FF2B5EF4-FFF2-40B4-BE49-F238E27FC236}">
                  <a16:creationId xmlns:a16="http://schemas.microsoft.com/office/drawing/2014/main" id="{AFD2B868-6A16-47EB-A348-A21768BB049B}"/>
                </a:ext>
              </a:extLst>
            </p:cNvPr>
            <p:cNvSpPr>
              <a:spLocks/>
            </p:cNvSpPr>
            <p:nvPr userDrawn="1"/>
          </p:nvSpPr>
          <p:spPr bwMode="auto">
            <a:xfrm>
              <a:off x="6879" y="1572"/>
              <a:ext cx="362" cy="494"/>
            </a:xfrm>
            <a:custGeom>
              <a:avLst/>
              <a:gdLst>
                <a:gd name="T0" fmla="*/ 92 w 362"/>
                <a:gd name="T1" fmla="*/ 475 h 494"/>
                <a:gd name="T2" fmla="*/ 126 w 362"/>
                <a:gd name="T3" fmla="*/ 478 h 494"/>
                <a:gd name="T4" fmla="*/ 173 w 362"/>
                <a:gd name="T5" fmla="*/ 475 h 494"/>
                <a:gd name="T6" fmla="*/ 211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7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6" y="478"/>
                  </a:lnTo>
                  <a:lnTo>
                    <a:pt x="143" y="478"/>
                  </a:lnTo>
                  <a:lnTo>
                    <a:pt x="158" y="477"/>
                  </a:lnTo>
                  <a:lnTo>
                    <a:pt x="173" y="475"/>
                  </a:lnTo>
                  <a:lnTo>
                    <a:pt x="188" y="472"/>
                  </a:lnTo>
                  <a:lnTo>
                    <a:pt x="201" y="468"/>
                  </a:lnTo>
                  <a:lnTo>
                    <a:pt x="211"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7"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6" y="277"/>
                  </a:lnTo>
                  <a:lnTo>
                    <a:pt x="352" y="286"/>
                  </a:lnTo>
                  <a:lnTo>
                    <a:pt x="355" y="296"/>
                  </a:lnTo>
                  <a:lnTo>
                    <a:pt x="358" y="307"/>
                  </a:lnTo>
                  <a:lnTo>
                    <a:pt x="361" y="317"/>
                  </a:lnTo>
                  <a:lnTo>
                    <a:pt x="362" y="329"/>
                  </a:lnTo>
                  <a:lnTo>
                    <a:pt x="362" y="341"/>
                  </a:lnTo>
                  <a:lnTo>
                    <a:pt x="362" y="341"/>
                  </a:lnTo>
                  <a:lnTo>
                    <a:pt x="361"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0"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12">
              <a:extLst>
                <a:ext uri="{FF2B5EF4-FFF2-40B4-BE49-F238E27FC236}">
                  <a16:creationId xmlns:a16="http://schemas.microsoft.com/office/drawing/2014/main" id="{ED4C4876-2698-4BCD-A970-12803DD31D1C}"/>
                </a:ext>
              </a:extLst>
            </p:cNvPr>
            <p:cNvSpPr>
              <a:spLocks/>
            </p:cNvSpPr>
            <p:nvPr userDrawn="1"/>
          </p:nvSpPr>
          <p:spPr bwMode="auto">
            <a:xfrm>
              <a:off x="7318" y="1572"/>
              <a:ext cx="362" cy="494"/>
            </a:xfrm>
            <a:custGeom>
              <a:avLst/>
              <a:gdLst>
                <a:gd name="T0" fmla="*/ 92 w 362"/>
                <a:gd name="T1" fmla="*/ 475 h 494"/>
                <a:gd name="T2" fmla="*/ 127 w 362"/>
                <a:gd name="T3" fmla="*/ 478 h 494"/>
                <a:gd name="T4" fmla="*/ 173 w 362"/>
                <a:gd name="T5" fmla="*/ 475 h 494"/>
                <a:gd name="T6" fmla="*/ 213 w 362"/>
                <a:gd name="T7" fmla="*/ 462 h 494"/>
                <a:gd name="T8" fmla="*/ 241 w 362"/>
                <a:gd name="T9" fmla="*/ 441 h 494"/>
                <a:gd name="T10" fmla="*/ 257 w 362"/>
                <a:gd name="T11" fmla="*/ 412 h 494"/>
                <a:gd name="T12" fmla="*/ 260 w 362"/>
                <a:gd name="T13" fmla="*/ 388 h 494"/>
                <a:gd name="T14" fmla="*/ 251 w 362"/>
                <a:gd name="T15" fmla="*/ 358 h 494"/>
                <a:gd name="T16" fmla="*/ 226 w 362"/>
                <a:gd name="T17" fmla="*/ 335 h 494"/>
                <a:gd name="T18" fmla="*/ 177 w 362"/>
                <a:gd name="T19" fmla="*/ 311 h 494"/>
                <a:gd name="T20" fmla="*/ 92 w 362"/>
                <a:gd name="T21" fmla="*/ 279 h 494"/>
                <a:gd name="T22" fmla="*/ 56 w 362"/>
                <a:gd name="T23" fmla="*/ 258 h 494"/>
                <a:gd name="T24" fmla="*/ 16 w 362"/>
                <a:gd name="T25" fmla="*/ 211 h 494"/>
                <a:gd name="T26" fmla="*/ 3 w 362"/>
                <a:gd name="T27" fmla="*/ 169 h 494"/>
                <a:gd name="T28" fmla="*/ 0 w 362"/>
                <a:gd name="T29" fmla="*/ 144 h 494"/>
                <a:gd name="T30" fmla="*/ 9 w 362"/>
                <a:gd name="T31" fmla="*/ 96 h 494"/>
                <a:gd name="T32" fmla="*/ 29 w 362"/>
                <a:gd name="T33" fmla="*/ 56 h 494"/>
                <a:gd name="T34" fmla="*/ 53 w 362"/>
                <a:gd name="T35" fmla="*/ 35 h 494"/>
                <a:gd name="T36" fmla="*/ 96 w 362"/>
                <a:gd name="T37" fmla="*/ 13 h 494"/>
                <a:gd name="T38" fmla="*/ 145 w 362"/>
                <a:gd name="T39" fmla="*/ 1 h 494"/>
                <a:gd name="T40" fmla="*/ 182 w 362"/>
                <a:gd name="T41" fmla="*/ 0 h 494"/>
                <a:gd name="T42" fmla="*/ 239 w 362"/>
                <a:gd name="T43" fmla="*/ 4 h 494"/>
                <a:gd name="T44" fmla="*/ 294 w 362"/>
                <a:gd name="T45" fmla="*/ 17 h 494"/>
                <a:gd name="T46" fmla="*/ 329 w 362"/>
                <a:gd name="T47" fmla="*/ 152 h 494"/>
                <a:gd name="T48" fmla="*/ 242 w 362"/>
                <a:gd name="T49" fmla="*/ 20 h 494"/>
                <a:gd name="T50" fmla="*/ 196 w 362"/>
                <a:gd name="T51" fmla="*/ 17 h 494"/>
                <a:gd name="T52" fmla="*/ 158 w 362"/>
                <a:gd name="T53" fmla="*/ 23 h 494"/>
                <a:gd name="T54" fmla="*/ 128 w 362"/>
                <a:gd name="T55" fmla="*/ 36 h 494"/>
                <a:gd name="T56" fmla="*/ 109 w 362"/>
                <a:gd name="T57" fmla="*/ 59 h 494"/>
                <a:gd name="T58" fmla="*/ 100 w 362"/>
                <a:gd name="T59" fmla="*/ 87 h 494"/>
                <a:gd name="T60" fmla="*/ 100 w 362"/>
                <a:gd name="T61" fmla="*/ 110 h 494"/>
                <a:gd name="T62" fmla="*/ 115 w 362"/>
                <a:gd name="T63" fmla="*/ 138 h 494"/>
                <a:gd name="T64" fmla="*/ 145 w 362"/>
                <a:gd name="T65" fmla="*/ 160 h 494"/>
                <a:gd name="T66" fmla="*/ 211 w 362"/>
                <a:gd name="T67" fmla="*/ 190 h 494"/>
                <a:gd name="T68" fmla="*/ 269 w 362"/>
                <a:gd name="T69" fmla="*/ 212 h 494"/>
                <a:gd name="T70" fmla="*/ 322 w 362"/>
                <a:gd name="T71" fmla="*/ 245 h 494"/>
                <a:gd name="T72" fmla="*/ 352 w 362"/>
                <a:gd name="T73" fmla="*/ 286 h 494"/>
                <a:gd name="T74" fmla="*/ 361 w 362"/>
                <a:gd name="T75" fmla="*/ 317 h 494"/>
                <a:gd name="T76" fmla="*/ 362 w 362"/>
                <a:gd name="T77" fmla="*/ 341 h 494"/>
                <a:gd name="T78" fmla="*/ 355 w 362"/>
                <a:gd name="T79" fmla="*/ 391 h 494"/>
                <a:gd name="T80" fmla="*/ 329 w 362"/>
                <a:gd name="T81" fmla="*/ 432 h 494"/>
                <a:gd name="T82" fmla="*/ 304 w 362"/>
                <a:gd name="T83" fmla="*/ 454 h 494"/>
                <a:gd name="T84" fmla="*/ 257 w 362"/>
                <a:gd name="T85" fmla="*/ 478 h 494"/>
                <a:gd name="T86" fmla="*/ 202 w 362"/>
                <a:gd name="T87" fmla="*/ 493 h 494"/>
                <a:gd name="T88" fmla="*/ 161 w 362"/>
                <a:gd name="T89" fmla="*/ 494 h 494"/>
                <a:gd name="T90" fmla="*/ 100 w 362"/>
                <a:gd name="T91" fmla="*/ 490 h 494"/>
                <a:gd name="T92" fmla="*/ 41 w 362"/>
                <a:gd name="T93" fmla="*/ 477 h 494"/>
                <a:gd name="T94" fmla="*/ 4 w 362"/>
                <a:gd name="T95" fmla="*/ 34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2" h="494">
                  <a:moveTo>
                    <a:pt x="4" y="344"/>
                  </a:moveTo>
                  <a:lnTo>
                    <a:pt x="12" y="344"/>
                  </a:lnTo>
                  <a:lnTo>
                    <a:pt x="92" y="475"/>
                  </a:lnTo>
                  <a:lnTo>
                    <a:pt x="92" y="475"/>
                  </a:lnTo>
                  <a:lnTo>
                    <a:pt x="109" y="477"/>
                  </a:lnTo>
                  <a:lnTo>
                    <a:pt x="127" y="478"/>
                  </a:lnTo>
                  <a:lnTo>
                    <a:pt x="143" y="478"/>
                  </a:lnTo>
                  <a:lnTo>
                    <a:pt x="158" y="477"/>
                  </a:lnTo>
                  <a:lnTo>
                    <a:pt x="173" y="475"/>
                  </a:lnTo>
                  <a:lnTo>
                    <a:pt x="188" y="472"/>
                  </a:lnTo>
                  <a:lnTo>
                    <a:pt x="201" y="468"/>
                  </a:lnTo>
                  <a:lnTo>
                    <a:pt x="213" y="462"/>
                  </a:lnTo>
                  <a:lnTo>
                    <a:pt x="223" y="456"/>
                  </a:lnTo>
                  <a:lnTo>
                    <a:pt x="232" y="448"/>
                  </a:lnTo>
                  <a:lnTo>
                    <a:pt x="241" y="441"/>
                  </a:lnTo>
                  <a:lnTo>
                    <a:pt x="247" y="432"/>
                  </a:lnTo>
                  <a:lnTo>
                    <a:pt x="253" y="422"/>
                  </a:lnTo>
                  <a:lnTo>
                    <a:pt x="257" y="412"/>
                  </a:lnTo>
                  <a:lnTo>
                    <a:pt x="259" y="400"/>
                  </a:lnTo>
                  <a:lnTo>
                    <a:pt x="260" y="388"/>
                  </a:lnTo>
                  <a:lnTo>
                    <a:pt x="260" y="388"/>
                  </a:lnTo>
                  <a:lnTo>
                    <a:pt x="259" y="378"/>
                  </a:lnTo>
                  <a:lnTo>
                    <a:pt x="256" y="367"/>
                  </a:lnTo>
                  <a:lnTo>
                    <a:pt x="251" y="358"/>
                  </a:lnTo>
                  <a:lnTo>
                    <a:pt x="244" y="350"/>
                  </a:lnTo>
                  <a:lnTo>
                    <a:pt x="236" y="342"/>
                  </a:lnTo>
                  <a:lnTo>
                    <a:pt x="226" y="335"/>
                  </a:lnTo>
                  <a:lnTo>
                    <a:pt x="216" y="329"/>
                  </a:lnTo>
                  <a:lnTo>
                    <a:pt x="204" y="323"/>
                  </a:lnTo>
                  <a:lnTo>
                    <a:pt x="177" y="311"/>
                  </a:lnTo>
                  <a:lnTo>
                    <a:pt x="149" y="301"/>
                  </a:lnTo>
                  <a:lnTo>
                    <a:pt x="121" y="290"/>
                  </a:lnTo>
                  <a:lnTo>
                    <a:pt x="92" y="279"/>
                  </a:lnTo>
                  <a:lnTo>
                    <a:pt x="92" y="279"/>
                  </a:lnTo>
                  <a:lnTo>
                    <a:pt x="74" y="270"/>
                  </a:lnTo>
                  <a:lnTo>
                    <a:pt x="56" y="258"/>
                  </a:lnTo>
                  <a:lnTo>
                    <a:pt x="40" y="245"/>
                  </a:lnTo>
                  <a:lnTo>
                    <a:pt x="26" y="228"/>
                  </a:lnTo>
                  <a:lnTo>
                    <a:pt x="16" y="211"/>
                  </a:lnTo>
                  <a:lnTo>
                    <a:pt x="7" y="191"/>
                  </a:lnTo>
                  <a:lnTo>
                    <a:pt x="4" y="180"/>
                  </a:lnTo>
                  <a:lnTo>
                    <a:pt x="3" y="169"/>
                  </a:lnTo>
                  <a:lnTo>
                    <a:pt x="1" y="158"/>
                  </a:lnTo>
                  <a:lnTo>
                    <a:pt x="0" y="144"/>
                  </a:lnTo>
                  <a:lnTo>
                    <a:pt x="0" y="144"/>
                  </a:lnTo>
                  <a:lnTo>
                    <a:pt x="1" y="127"/>
                  </a:lnTo>
                  <a:lnTo>
                    <a:pt x="4" y="110"/>
                  </a:lnTo>
                  <a:lnTo>
                    <a:pt x="9" y="96"/>
                  </a:lnTo>
                  <a:lnTo>
                    <a:pt x="13" y="81"/>
                  </a:lnTo>
                  <a:lnTo>
                    <a:pt x="21" y="67"/>
                  </a:lnTo>
                  <a:lnTo>
                    <a:pt x="29" y="56"/>
                  </a:lnTo>
                  <a:lnTo>
                    <a:pt x="41" y="45"/>
                  </a:lnTo>
                  <a:lnTo>
                    <a:pt x="53" y="35"/>
                  </a:lnTo>
                  <a:lnTo>
                    <a:pt x="53" y="35"/>
                  </a:lnTo>
                  <a:lnTo>
                    <a:pt x="66" y="28"/>
                  </a:lnTo>
                  <a:lnTo>
                    <a:pt x="80" y="20"/>
                  </a:lnTo>
                  <a:lnTo>
                    <a:pt x="96" y="13"/>
                  </a:lnTo>
                  <a:lnTo>
                    <a:pt x="111" y="8"/>
                  </a:lnTo>
                  <a:lnTo>
                    <a:pt x="128" y="4"/>
                  </a:lnTo>
                  <a:lnTo>
                    <a:pt x="145" y="1"/>
                  </a:lnTo>
                  <a:lnTo>
                    <a:pt x="164" y="0"/>
                  </a:lnTo>
                  <a:lnTo>
                    <a:pt x="182" y="0"/>
                  </a:lnTo>
                  <a:lnTo>
                    <a:pt x="182" y="0"/>
                  </a:lnTo>
                  <a:lnTo>
                    <a:pt x="201" y="0"/>
                  </a:lnTo>
                  <a:lnTo>
                    <a:pt x="220" y="1"/>
                  </a:lnTo>
                  <a:lnTo>
                    <a:pt x="239" y="4"/>
                  </a:lnTo>
                  <a:lnTo>
                    <a:pt x="257" y="7"/>
                  </a:lnTo>
                  <a:lnTo>
                    <a:pt x="276" y="11"/>
                  </a:lnTo>
                  <a:lnTo>
                    <a:pt x="294" y="17"/>
                  </a:lnTo>
                  <a:lnTo>
                    <a:pt x="312" y="23"/>
                  </a:lnTo>
                  <a:lnTo>
                    <a:pt x="329" y="31"/>
                  </a:lnTo>
                  <a:lnTo>
                    <a:pt x="329" y="152"/>
                  </a:lnTo>
                  <a:lnTo>
                    <a:pt x="322" y="152"/>
                  </a:lnTo>
                  <a:lnTo>
                    <a:pt x="242" y="20"/>
                  </a:lnTo>
                  <a:lnTo>
                    <a:pt x="242" y="20"/>
                  </a:lnTo>
                  <a:lnTo>
                    <a:pt x="226" y="17"/>
                  </a:lnTo>
                  <a:lnTo>
                    <a:pt x="211" y="17"/>
                  </a:lnTo>
                  <a:lnTo>
                    <a:pt x="196" y="17"/>
                  </a:lnTo>
                  <a:lnTo>
                    <a:pt x="183" y="17"/>
                  </a:lnTo>
                  <a:lnTo>
                    <a:pt x="170" y="20"/>
                  </a:lnTo>
                  <a:lnTo>
                    <a:pt x="158" y="23"/>
                  </a:lnTo>
                  <a:lnTo>
                    <a:pt x="148" y="26"/>
                  </a:lnTo>
                  <a:lnTo>
                    <a:pt x="137" y="32"/>
                  </a:lnTo>
                  <a:lnTo>
                    <a:pt x="128" y="36"/>
                  </a:lnTo>
                  <a:lnTo>
                    <a:pt x="121" y="44"/>
                  </a:lnTo>
                  <a:lnTo>
                    <a:pt x="115" y="51"/>
                  </a:lnTo>
                  <a:lnTo>
                    <a:pt x="109" y="59"/>
                  </a:lnTo>
                  <a:lnTo>
                    <a:pt x="105" y="67"/>
                  </a:lnTo>
                  <a:lnTo>
                    <a:pt x="102" y="78"/>
                  </a:lnTo>
                  <a:lnTo>
                    <a:pt x="100" y="87"/>
                  </a:lnTo>
                  <a:lnTo>
                    <a:pt x="99" y="98"/>
                  </a:lnTo>
                  <a:lnTo>
                    <a:pt x="99" y="98"/>
                  </a:lnTo>
                  <a:lnTo>
                    <a:pt x="100" y="110"/>
                  </a:lnTo>
                  <a:lnTo>
                    <a:pt x="103" y="121"/>
                  </a:lnTo>
                  <a:lnTo>
                    <a:pt x="109" y="129"/>
                  </a:lnTo>
                  <a:lnTo>
                    <a:pt x="115" y="138"/>
                  </a:lnTo>
                  <a:lnTo>
                    <a:pt x="124" y="147"/>
                  </a:lnTo>
                  <a:lnTo>
                    <a:pt x="133" y="155"/>
                  </a:lnTo>
                  <a:lnTo>
                    <a:pt x="145" y="160"/>
                  </a:lnTo>
                  <a:lnTo>
                    <a:pt x="157" y="168"/>
                  </a:lnTo>
                  <a:lnTo>
                    <a:pt x="183" y="180"/>
                  </a:lnTo>
                  <a:lnTo>
                    <a:pt x="211" y="190"/>
                  </a:lnTo>
                  <a:lnTo>
                    <a:pt x="241" y="200"/>
                  </a:lnTo>
                  <a:lnTo>
                    <a:pt x="269" y="212"/>
                  </a:lnTo>
                  <a:lnTo>
                    <a:pt x="269" y="212"/>
                  </a:lnTo>
                  <a:lnTo>
                    <a:pt x="288" y="221"/>
                  </a:lnTo>
                  <a:lnTo>
                    <a:pt x="306" y="231"/>
                  </a:lnTo>
                  <a:lnTo>
                    <a:pt x="322" y="245"/>
                  </a:lnTo>
                  <a:lnTo>
                    <a:pt x="335" y="259"/>
                  </a:lnTo>
                  <a:lnTo>
                    <a:pt x="347" y="277"/>
                  </a:lnTo>
                  <a:lnTo>
                    <a:pt x="352" y="286"/>
                  </a:lnTo>
                  <a:lnTo>
                    <a:pt x="355" y="296"/>
                  </a:lnTo>
                  <a:lnTo>
                    <a:pt x="358" y="307"/>
                  </a:lnTo>
                  <a:lnTo>
                    <a:pt x="361" y="317"/>
                  </a:lnTo>
                  <a:lnTo>
                    <a:pt x="362" y="329"/>
                  </a:lnTo>
                  <a:lnTo>
                    <a:pt x="362" y="341"/>
                  </a:lnTo>
                  <a:lnTo>
                    <a:pt x="362" y="341"/>
                  </a:lnTo>
                  <a:lnTo>
                    <a:pt x="362" y="358"/>
                  </a:lnTo>
                  <a:lnTo>
                    <a:pt x="359" y="375"/>
                  </a:lnTo>
                  <a:lnTo>
                    <a:pt x="355" y="391"/>
                  </a:lnTo>
                  <a:lnTo>
                    <a:pt x="347" y="406"/>
                  </a:lnTo>
                  <a:lnTo>
                    <a:pt x="340" y="419"/>
                  </a:lnTo>
                  <a:lnTo>
                    <a:pt x="329" y="432"/>
                  </a:lnTo>
                  <a:lnTo>
                    <a:pt x="318" y="443"/>
                  </a:lnTo>
                  <a:lnTo>
                    <a:pt x="304" y="454"/>
                  </a:lnTo>
                  <a:lnTo>
                    <a:pt x="304" y="454"/>
                  </a:lnTo>
                  <a:lnTo>
                    <a:pt x="290" y="463"/>
                  </a:lnTo>
                  <a:lnTo>
                    <a:pt x="273" y="472"/>
                  </a:lnTo>
                  <a:lnTo>
                    <a:pt x="257" y="478"/>
                  </a:lnTo>
                  <a:lnTo>
                    <a:pt x="239" y="484"/>
                  </a:lnTo>
                  <a:lnTo>
                    <a:pt x="222" y="488"/>
                  </a:lnTo>
                  <a:lnTo>
                    <a:pt x="202" y="493"/>
                  </a:lnTo>
                  <a:lnTo>
                    <a:pt x="182" y="494"/>
                  </a:lnTo>
                  <a:lnTo>
                    <a:pt x="161" y="494"/>
                  </a:lnTo>
                  <a:lnTo>
                    <a:pt x="161" y="494"/>
                  </a:lnTo>
                  <a:lnTo>
                    <a:pt x="140" y="494"/>
                  </a:lnTo>
                  <a:lnTo>
                    <a:pt x="120" y="493"/>
                  </a:lnTo>
                  <a:lnTo>
                    <a:pt x="100" y="490"/>
                  </a:lnTo>
                  <a:lnTo>
                    <a:pt x="81" y="487"/>
                  </a:lnTo>
                  <a:lnTo>
                    <a:pt x="60" y="482"/>
                  </a:lnTo>
                  <a:lnTo>
                    <a:pt x="41" y="477"/>
                  </a:lnTo>
                  <a:lnTo>
                    <a:pt x="24" y="471"/>
                  </a:lnTo>
                  <a:lnTo>
                    <a:pt x="4" y="463"/>
                  </a:lnTo>
                  <a:lnTo>
                    <a:pt x="4"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13">
              <a:extLst>
                <a:ext uri="{FF2B5EF4-FFF2-40B4-BE49-F238E27FC236}">
                  <a16:creationId xmlns:a16="http://schemas.microsoft.com/office/drawing/2014/main" id="{350BE6D1-2394-453F-B1B9-5195FDA3F7D2}"/>
                </a:ext>
              </a:extLst>
            </p:cNvPr>
            <p:cNvSpPr>
              <a:spLocks/>
            </p:cNvSpPr>
            <p:nvPr userDrawn="1"/>
          </p:nvSpPr>
          <p:spPr bwMode="auto">
            <a:xfrm>
              <a:off x="3815" y="2286"/>
              <a:ext cx="465" cy="684"/>
            </a:xfrm>
            <a:custGeom>
              <a:avLst/>
              <a:gdLst>
                <a:gd name="T0" fmla="*/ 112 w 465"/>
                <a:gd name="T1" fmla="*/ 662 h 684"/>
                <a:gd name="T2" fmla="*/ 161 w 465"/>
                <a:gd name="T3" fmla="*/ 666 h 684"/>
                <a:gd name="T4" fmla="*/ 226 w 465"/>
                <a:gd name="T5" fmla="*/ 663 h 684"/>
                <a:gd name="T6" fmla="*/ 281 w 465"/>
                <a:gd name="T7" fmla="*/ 644 h 684"/>
                <a:gd name="T8" fmla="*/ 309 w 465"/>
                <a:gd name="T9" fmla="*/ 625 h 684"/>
                <a:gd name="T10" fmla="*/ 337 w 465"/>
                <a:gd name="T11" fmla="*/ 587 h 684"/>
                <a:gd name="T12" fmla="*/ 346 w 465"/>
                <a:gd name="T13" fmla="*/ 538 h 684"/>
                <a:gd name="T14" fmla="*/ 341 w 465"/>
                <a:gd name="T15" fmla="*/ 511 h 684"/>
                <a:gd name="T16" fmla="*/ 324 w 465"/>
                <a:gd name="T17" fmla="*/ 479 h 684"/>
                <a:gd name="T18" fmla="*/ 293 w 465"/>
                <a:gd name="T19" fmla="*/ 452 h 684"/>
                <a:gd name="T20" fmla="*/ 173 w 465"/>
                <a:gd name="T21" fmla="*/ 393 h 684"/>
                <a:gd name="T22" fmla="*/ 94 w 465"/>
                <a:gd name="T23" fmla="*/ 350 h 684"/>
                <a:gd name="T24" fmla="*/ 55 w 465"/>
                <a:gd name="T25" fmla="*/ 319 h 684"/>
                <a:gd name="T26" fmla="*/ 24 w 465"/>
                <a:gd name="T27" fmla="*/ 279 h 684"/>
                <a:gd name="T28" fmla="*/ 4 w 465"/>
                <a:gd name="T29" fmla="*/ 229 h 684"/>
                <a:gd name="T30" fmla="*/ 0 w 465"/>
                <a:gd name="T31" fmla="*/ 189 h 684"/>
                <a:gd name="T32" fmla="*/ 9 w 465"/>
                <a:gd name="T33" fmla="*/ 130 h 684"/>
                <a:gd name="T34" fmla="*/ 35 w 465"/>
                <a:gd name="T35" fmla="*/ 80 h 684"/>
                <a:gd name="T36" fmla="*/ 62 w 465"/>
                <a:gd name="T37" fmla="*/ 52 h 684"/>
                <a:gd name="T38" fmla="*/ 115 w 465"/>
                <a:gd name="T39" fmla="*/ 21 h 684"/>
                <a:gd name="T40" fmla="*/ 179 w 465"/>
                <a:gd name="T41" fmla="*/ 3 h 684"/>
                <a:gd name="T42" fmla="*/ 229 w 465"/>
                <a:gd name="T43" fmla="*/ 0 h 684"/>
                <a:gd name="T44" fmla="*/ 307 w 465"/>
                <a:gd name="T45" fmla="*/ 6 h 684"/>
                <a:gd name="T46" fmla="*/ 383 w 465"/>
                <a:gd name="T47" fmla="*/ 24 h 684"/>
                <a:gd name="T48" fmla="*/ 430 w 465"/>
                <a:gd name="T49" fmla="*/ 182 h 684"/>
                <a:gd name="T50" fmla="*/ 319 w 465"/>
                <a:gd name="T51" fmla="*/ 22 h 684"/>
                <a:gd name="T52" fmla="*/ 254 w 465"/>
                <a:gd name="T53" fmla="*/ 18 h 684"/>
                <a:gd name="T54" fmla="*/ 201 w 465"/>
                <a:gd name="T55" fmla="*/ 25 h 684"/>
                <a:gd name="T56" fmla="*/ 160 w 465"/>
                <a:gd name="T57" fmla="*/ 46 h 684"/>
                <a:gd name="T58" fmla="*/ 131 w 465"/>
                <a:gd name="T59" fmla="*/ 77 h 684"/>
                <a:gd name="T60" fmla="*/ 118 w 465"/>
                <a:gd name="T61" fmla="*/ 120 h 684"/>
                <a:gd name="T62" fmla="*/ 118 w 465"/>
                <a:gd name="T63" fmla="*/ 149 h 684"/>
                <a:gd name="T64" fmla="*/ 133 w 465"/>
                <a:gd name="T65" fmla="*/ 186 h 684"/>
                <a:gd name="T66" fmla="*/ 160 w 465"/>
                <a:gd name="T67" fmla="*/ 216 h 684"/>
                <a:gd name="T68" fmla="*/ 227 w 465"/>
                <a:gd name="T69" fmla="*/ 254 h 684"/>
                <a:gd name="T70" fmla="*/ 355 w 465"/>
                <a:gd name="T71" fmla="*/ 315 h 684"/>
                <a:gd name="T72" fmla="*/ 397 w 465"/>
                <a:gd name="T73" fmla="*/ 344 h 684"/>
                <a:gd name="T74" fmla="*/ 433 w 465"/>
                <a:gd name="T75" fmla="*/ 381 h 684"/>
                <a:gd name="T76" fmla="*/ 457 w 465"/>
                <a:gd name="T77" fmla="*/ 427 h 684"/>
                <a:gd name="T78" fmla="*/ 465 w 465"/>
                <a:gd name="T79" fmla="*/ 485 h 684"/>
                <a:gd name="T80" fmla="*/ 461 w 465"/>
                <a:gd name="T81" fmla="*/ 529 h 684"/>
                <a:gd name="T82" fmla="*/ 436 w 465"/>
                <a:gd name="T83" fmla="*/ 587 h 684"/>
                <a:gd name="T84" fmla="*/ 390 w 465"/>
                <a:gd name="T85" fmla="*/ 632 h 684"/>
                <a:gd name="T86" fmla="*/ 349 w 465"/>
                <a:gd name="T87" fmla="*/ 654 h 684"/>
                <a:gd name="T88" fmla="*/ 279 w 465"/>
                <a:gd name="T89" fmla="*/ 677 h 684"/>
                <a:gd name="T90" fmla="*/ 198 w 465"/>
                <a:gd name="T91" fmla="*/ 684 h 684"/>
                <a:gd name="T92" fmla="*/ 149 w 465"/>
                <a:gd name="T93" fmla="*/ 681 h 684"/>
                <a:gd name="T94" fmla="*/ 75 w 465"/>
                <a:gd name="T95" fmla="*/ 665 h 684"/>
                <a:gd name="T96" fmla="*/ 0 w 465"/>
                <a:gd name="T97"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684">
                  <a:moveTo>
                    <a:pt x="0" y="485"/>
                  </a:moveTo>
                  <a:lnTo>
                    <a:pt x="9" y="485"/>
                  </a:lnTo>
                  <a:lnTo>
                    <a:pt x="112" y="662"/>
                  </a:lnTo>
                  <a:lnTo>
                    <a:pt x="112" y="662"/>
                  </a:lnTo>
                  <a:lnTo>
                    <a:pt x="137" y="665"/>
                  </a:lnTo>
                  <a:lnTo>
                    <a:pt x="161" y="666"/>
                  </a:lnTo>
                  <a:lnTo>
                    <a:pt x="185" y="668"/>
                  </a:lnTo>
                  <a:lnTo>
                    <a:pt x="205" y="666"/>
                  </a:lnTo>
                  <a:lnTo>
                    <a:pt x="226" y="663"/>
                  </a:lnTo>
                  <a:lnTo>
                    <a:pt x="245" y="659"/>
                  </a:lnTo>
                  <a:lnTo>
                    <a:pt x="263" y="652"/>
                  </a:lnTo>
                  <a:lnTo>
                    <a:pt x="281" y="644"/>
                  </a:lnTo>
                  <a:lnTo>
                    <a:pt x="281" y="644"/>
                  </a:lnTo>
                  <a:lnTo>
                    <a:pt x="295" y="635"/>
                  </a:lnTo>
                  <a:lnTo>
                    <a:pt x="309" y="625"/>
                  </a:lnTo>
                  <a:lnTo>
                    <a:pt x="321" y="613"/>
                  </a:lnTo>
                  <a:lnTo>
                    <a:pt x="329" y="600"/>
                  </a:lnTo>
                  <a:lnTo>
                    <a:pt x="337" y="587"/>
                  </a:lnTo>
                  <a:lnTo>
                    <a:pt x="341" y="572"/>
                  </a:lnTo>
                  <a:lnTo>
                    <a:pt x="344" y="556"/>
                  </a:lnTo>
                  <a:lnTo>
                    <a:pt x="346" y="538"/>
                  </a:lnTo>
                  <a:lnTo>
                    <a:pt x="346" y="538"/>
                  </a:lnTo>
                  <a:lnTo>
                    <a:pt x="344" y="525"/>
                  </a:lnTo>
                  <a:lnTo>
                    <a:pt x="341" y="511"/>
                  </a:lnTo>
                  <a:lnTo>
                    <a:pt x="337" y="499"/>
                  </a:lnTo>
                  <a:lnTo>
                    <a:pt x="331" y="489"/>
                  </a:lnTo>
                  <a:lnTo>
                    <a:pt x="324" y="479"/>
                  </a:lnTo>
                  <a:lnTo>
                    <a:pt x="315" y="468"/>
                  </a:lnTo>
                  <a:lnTo>
                    <a:pt x="303" y="460"/>
                  </a:lnTo>
                  <a:lnTo>
                    <a:pt x="293" y="452"/>
                  </a:lnTo>
                  <a:lnTo>
                    <a:pt x="266" y="436"/>
                  </a:lnTo>
                  <a:lnTo>
                    <a:pt x="236" y="421"/>
                  </a:lnTo>
                  <a:lnTo>
                    <a:pt x="173" y="393"/>
                  </a:lnTo>
                  <a:lnTo>
                    <a:pt x="140" y="377"/>
                  </a:lnTo>
                  <a:lnTo>
                    <a:pt x="109" y="361"/>
                  </a:lnTo>
                  <a:lnTo>
                    <a:pt x="94" y="350"/>
                  </a:lnTo>
                  <a:lnTo>
                    <a:pt x="80" y="341"/>
                  </a:lnTo>
                  <a:lnTo>
                    <a:pt x="66" y="331"/>
                  </a:lnTo>
                  <a:lnTo>
                    <a:pt x="55" y="319"/>
                  </a:lnTo>
                  <a:lnTo>
                    <a:pt x="43" y="306"/>
                  </a:lnTo>
                  <a:lnTo>
                    <a:pt x="32" y="293"/>
                  </a:lnTo>
                  <a:lnTo>
                    <a:pt x="24" y="279"/>
                  </a:lnTo>
                  <a:lnTo>
                    <a:pt x="15" y="263"/>
                  </a:lnTo>
                  <a:lnTo>
                    <a:pt x="9" y="247"/>
                  </a:lnTo>
                  <a:lnTo>
                    <a:pt x="4" y="229"/>
                  </a:lnTo>
                  <a:lnTo>
                    <a:pt x="1" y="210"/>
                  </a:lnTo>
                  <a:lnTo>
                    <a:pt x="0" y="189"/>
                  </a:lnTo>
                  <a:lnTo>
                    <a:pt x="0" y="189"/>
                  </a:lnTo>
                  <a:lnTo>
                    <a:pt x="1" y="169"/>
                  </a:lnTo>
                  <a:lnTo>
                    <a:pt x="4" y="148"/>
                  </a:lnTo>
                  <a:lnTo>
                    <a:pt x="9" y="130"/>
                  </a:lnTo>
                  <a:lnTo>
                    <a:pt x="16" y="112"/>
                  </a:lnTo>
                  <a:lnTo>
                    <a:pt x="25" y="96"/>
                  </a:lnTo>
                  <a:lnTo>
                    <a:pt x="35" y="80"/>
                  </a:lnTo>
                  <a:lnTo>
                    <a:pt x="47" y="67"/>
                  </a:lnTo>
                  <a:lnTo>
                    <a:pt x="62" y="52"/>
                  </a:lnTo>
                  <a:lnTo>
                    <a:pt x="62" y="52"/>
                  </a:lnTo>
                  <a:lnTo>
                    <a:pt x="78" y="40"/>
                  </a:lnTo>
                  <a:lnTo>
                    <a:pt x="96" y="30"/>
                  </a:lnTo>
                  <a:lnTo>
                    <a:pt x="115" y="21"/>
                  </a:lnTo>
                  <a:lnTo>
                    <a:pt x="136" y="14"/>
                  </a:lnTo>
                  <a:lnTo>
                    <a:pt x="157" y="8"/>
                  </a:lnTo>
                  <a:lnTo>
                    <a:pt x="179" y="3"/>
                  </a:lnTo>
                  <a:lnTo>
                    <a:pt x="204" y="2"/>
                  </a:lnTo>
                  <a:lnTo>
                    <a:pt x="229" y="0"/>
                  </a:lnTo>
                  <a:lnTo>
                    <a:pt x="229" y="0"/>
                  </a:lnTo>
                  <a:lnTo>
                    <a:pt x="256" y="2"/>
                  </a:lnTo>
                  <a:lnTo>
                    <a:pt x="281" y="3"/>
                  </a:lnTo>
                  <a:lnTo>
                    <a:pt x="307" y="6"/>
                  </a:lnTo>
                  <a:lnTo>
                    <a:pt x="332" y="11"/>
                  </a:lnTo>
                  <a:lnTo>
                    <a:pt x="358" y="17"/>
                  </a:lnTo>
                  <a:lnTo>
                    <a:pt x="383" y="24"/>
                  </a:lnTo>
                  <a:lnTo>
                    <a:pt x="406" y="33"/>
                  </a:lnTo>
                  <a:lnTo>
                    <a:pt x="430" y="43"/>
                  </a:lnTo>
                  <a:lnTo>
                    <a:pt x="430" y="182"/>
                  </a:lnTo>
                  <a:lnTo>
                    <a:pt x="421" y="182"/>
                  </a:lnTo>
                  <a:lnTo>
                    <a:pt x="319" y="22"/>
                  </a:lnTo>
                  <a:lnTo>
                    <a:pt x="319" y="22"/>
                  </a:lnTo>
                  <a:lnTo>
                    <a:pt x="297" y="19"/>
                  </a:lnTo>
                  <a:lnTo>
                    <a:pt x="275" y="18"/>
                  </a:lnTo>
                  <a:lnTo>
                    <a:pt x="254" y="18"/>
                  </a:lnTo>
                  <a:lnTo>
                    <a:pt x="235" y="19"/>
                  </a:lnTo>
                  <a:lnTo>
                    <a:pt x="217" y="21"/>
                  </a:lnTo>
                  <a:lnTo>
                    <a:pt x="201" y="25"/>
                  </a:lnTo>
                  <a:lnTo>
                    <a:pt x="185" y="31"/>
                  </a:lnTo>
                  <a:lnTo>
                    <a:pt x="171" y="37"/>
                  </a:lnTo>
                  <a:lnTo>
                    <a:pt x="160" y="46"/>
                  </a:lnTo>
                  <a:lnTo>
                    <a:pt x="148" y="55"/>
                  </a:lnTo>
                  <a:lnTo>
                    <a:pt x="139" y="65"/>
                  </a:lnTo>
                  <a:lnTo>
                    <a:pt x="131" y="77"/>
                  </a:lnTo>
                  <a:lnTo>
                    <a:pt x="126" y="90"/>
                  </a:lnTo>
                  <a:lnTo>
                    <a:pt x="121" y="104"/>
                  </a:lnTo>
                  <a:lnTo>
                    <a:pt x="118" y="120"/>
                  </a:lnTo>
                  <a:lnTo>
                    <a:pt x="118" y="136"/>
                  </a:lnTo>
                  <a:lnTo>
                    <a:pt x="118" y="136"/>
                  </a:lnTo>
                  <a:lnTo>
                    <a:pt x="118" y="149"/>
                  </a:lnTo>
                  <a:lnTo>
                    <a:pt x="121" y="163"/>
                  </a:lnTo>
                  <a:lnTo>
                    <a:pt x="126" y="175"/>
                  </a:lnTo>
                  <a:lnTo>
                    <a:pt x="133" y="186"/>
                  </a:lnTo>
                  <a:lnTo>
                    <a:pt x="140" y="197"/>
                  </a:lnTo>
                  <a:lnTo>
                    <a:pt x="149" y="206"/>
                  </a:lnTo>
                  <a:lnTo>
                    <a:pt x="160" y="216"/>
                  </a:lnTo>
                  <a:lnTo>
                    <a:pt x="171" y="223"/>
                  </a:lnTo>
                  <a:lnTo>
                    <a:pt x="198" y="239"/>
                  </a:lnTo>
                  <a:lnTo>
                    <a:pt x="227" y="254"/>
                  </a:lnTo>
                  <a:lnTo>
                    <a:pt x="291" y="282"/>
                  </a:lnTo>
                  <a:lnTo>
                    <a:pt x="324" y="297"/>
                  </a:lnTo>
                  <a:lnTo>
                    <a:pt x="355" y="315"/>
                  </a:lnTo>
                  <a:lnTo>
                    <a:pt x="371" y="324"/>
                  </a:lnTo>
                  <a:lnTo>
                    <a:pt x="384" y="334"/>
                  </a:lnTo>
                  <a:lnTo>
                    <a:pt x="397" y="344"/>
                  </a:lnTo>
                  <a:lnTo>
                    <a:pt x="411" y="355"/>
                  </a:lnTo>
                  <a:lnTo>
                    <a:pt x="423" y="368"/>
                  </a:lnTo>
                  <a:lnTo>
                    <a:pt x="433" y="381"/>
                  </a:lnTo>
                  <a:lnTo>
                    <a:pt x="442" y="395"/>
                  </a:lnTo>
                  <a:lnTo>
                    <a:pt x="451" y="411"/>
                  </a:lnTo>
                  <a:lnTo>
                    <a:pt x="457" y="427"/>
                  </a:lnTo>
                  <a:lnTo>
                    <a:pt x="461" y="445"/>
                  </a:lnTo>
                  <a:lnTo>
                    <a:pt x="464" y="464"/>
                  </a:lnTo>
                  <a:lnTo>
                    <a:pt x="465" y="485"/>
                  </a:lnTo>
                  <a:lnTo>
                    <a:pt x="465" y="485"/>
                  </a:lnTo>
                  <a:lnTo>
                    <a:pt x="464" y="508"/>
                  </a:lnTo>
                  <a:lnTo>
                    <a:pt x="461" y="529"/>
                  </a:lnTo>
                  <a:lnTo>
                    <a:pt x="455" y="550"/>
                  </a:lnTo>
                  <a:lnTo>
                    <a:pt x="446" y="569"/>
                  </a:lnTo>
                  <a:lnTo>
                    <a:pt x="436" y="587"/>
                  </a:lnTo>
                  <a:lnTo>
                    <a:pt x="423" y="603"/>
                  </a:lnTo>
                  <a:lnTo>
                    <a:pt x="408" y="619"/>
                  </a:lnTo>
                  <a:lnTo>
                    <a:pt x="390" y="632"/>
                  </a:lnTo>
                  <a:lnTo>
                    <a:pt x="390" y="632"/>
                  </a:lnTo>
                  <a:lnTo>
                    <a:pt x="371" y="644"/>
                  </a:lnTo>
                  <a:lnTo>
                    <a:pt x="349" y="654"/>
                  </a:lnTo>
                  <a:lnTo>
                    <a:pt x="327" y="663"/>
                  </a:lnTo>
                  <a:lnTo>
                    <a:pt x="304" y="671"/>
                  </a:lnTo>
                  <a:lnTo>
                    <a:pt x="279" y="677"/>
                  </a:lnTo>
                  <a:lnTo>
                    <a:pt x="253" y="681"/>
                  </a:lnTo>
                  <a:lnTo>
                    <a:pt x="226" y="684"/>
                  </a:lnTo>
                  <a:lnTo>
                    <a:pt x="198" y="684"/>
                  </a:lnTo>
                  <a:lnTo>
                    <a:pt x="198" y="684"/>
                  </a:lnTo>
                  <a:lnTo>
                    <a:pt x="173" y="684"/>
                  </a:lnTo>
                  <a:lnTo>
                    <a:pt x="149" y="681"/>
                  </a:lnTo>
                  <a:lnTo>
                    <a:pt x="126" y="678"/>
                  </a:lnTo>
                  <a:lnTo>
                    <a:pt x="100" y="672"/>
                  </a:lnTo>
                  <a:lnTo>
                    <a:pt x="75" y="665"/>
                  </a:lnTo>
                  <a:lnTo>
                    <a:pt x="50" y="657"/>
                  </a:lnTo>
                  <a:lnTo>
                    <a:pt x="25" y="647"/>
                  </a:lnTo>
                  <a:lnTo>
                    <a:pt x="0" y="635"/>
                  </a:lnTo>
                  <a:lnTo>
                    <a:pt x="0" y="4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14">
              <a:extLst>
                <a:ext uri="{FF2B5EF4-FFF2-40B4-BE49-F238E27FC236}">
                  <a16:creationId xmlns:a16="http://schemas.microsoft.com/office/drawing/2014/main" id="{38681242-CF23-4398-9B9C-7478BAA109FC}"/>
                </a:ext>
              </a:extLst>
            </p:cNvPr>
            <p:cNvSpPr>
              <a:spLocks/>
            </p:cNvSpPr>
            <p:nvPr userDrawn="1"/>
          </p:nvSpPr>
          <p:spPr bwMode="auto">
            <a:xfrm>
              <a:off x="4351" y="2475"/>
              <a:ext cx="413" cy="495"/>
            </a:xfrm>
            <a:custGeom>
              <a:avLst/>
              <a:gdLst>
                <a:gd name="T0" fmla="*/ 290 w 413"/>
                <a:gd name="T1" fmla="*/ 443 h 495"/>
                <a:gd name="T2" fmla="*/ 349 w 413"/>
                <a:gd name="T3" fmla="*/ 437 h 495"/>
                <a:gd name="T4" fmla="*/ 410 w 413"/>
                <a:gd name="T5" fmla="*/ 420 h 495"/>
                <a:gd name="T6" fmla="*/ 413 w 413"/>
                <a:gd name="T7" fmla="*/ 427 h 495"/>
                <a:gd name="T8" fmla="*/ 376 w 413"/>
                <a:gd name="T9" fmla="*/ 457 h 495"/>
                <a:gd name="T10" fmla="*/ 334 w 413"/>
                <a:gd name="T11" fmla="*/ 479 h 495"/>
                <a:gd name="T12" fmla="*/ 290 w 413"/>
                <a:gd name="T13" fmla="*/ 491 h 495"/>
                <a:gd name="T14" fmla="*/ 243 w 413"/>
                <a:gd name="T15" fmla="*/ 495 h 495"/>
                <a:gd name="T16" fmla="*/ 218 w 413"/>
                <a:gd name="T17" fmla="*/ 494 h 495"/>
                <a:gd name="T18" fmla="*/ 172 w 413"/>
                <a:gd name="T19" fmla="*/ 486 h 495"/>
                <a:gd name="T20" fmla="*/ 129 w 413"/>
                <a:gd name="T21" fmla="*/ 468 h 495"/>
                <a:gd name="T22" fmla="*/ 89 w 413"/>
                <a:gd name="T23" fmla="*/ 445 h 495"/>
                <a:gd name="T24" fmla="*/ 71 w 413"/>
                <a:gd name="T25" fmla="*/ 429 h 495"/>
                <a:gd name="T26" fmla="*/ 40 w 413"/>
                <a:gd name="T27" fmla="*/ 393 h 495"/>
                <a:gd name="T28" fmla="*/ 18 w 413"/>
                <a:gd name="T29" fmla="*/ 350 h 495"/>
                <a:gd name="T30" fmla="*/ 5 w 413"/>
                <a:gd name="T31" fmla="*/ 302 h 495"/>
                <a:gd name="T32" fmla="*/ 0 w 413"/>
                <a:gd name="T33" fmla="*/ 247 h 495"/>
                <a:gd name="T34" fmla="*/ 2 w 413"/>
                <a:gd name="T35" fmla="*/ 222 h 495"/>
                <a:gd name="T36" fmla="*/ 11 w 413"/>
                <a:gd name="T37" fmla="*/ 173 h 495"/>
                <a:gd name="T38" fmla="*/ 30 w 413"/>
                <a:gd name="T39" fmla="*/ 129 h 495"/>
                <a:gd name="T40" fmla="*/ 57 w 413"/>
                <a:gd name="T41" fmla="*/ 89 h 495"/>
                <a:gd name="T42" fmla="*/ 73 w 413"/>
                <a:gd name="T43" fmla="*/ 70 h 495"/>
                <a:gd name="T44" fmla="*/ 111 w 413"/>
                <a:gd name="T45" fmla="*/ 39 h 495"/>
                <a:gd name="T46" fmla="*/ 156 w 413"/>
                <a:gd name="T47" fmla="*/ 17 h 495"/>
                <a:gd name="T48" fmla="*/ 206 w 413"/>
                <a:gd name="T49" fmla="*/ 5 h 495"/>
                <a:gd name="T50" fmla="*/ 262 w 413"/>
                <a:gd name="T51" fmla="*/ 0 h 495"/>
                <a:gd name="T52" fmla="*/ 296 w 413"/>
                <a:gd name="T53" fmla="*/ 2 h 495"/>
                <a:gd name="T54" fmla="*/ 364 w 413"/>
                <a:gd name="T55" fmla="*/ 14 h 495"/>
                <a:gd name="T56" fmla="*/ 397 w 413"/>
                <a:gd name="T57" fmla="*/ 170 h 495"/>
                <a:gd name="T58" fmla="*/ 302 w 413"/>
                <a:gd name="T59" fmla="*/ 15 h 495"/>
                <a:gd name="T60" fmla="*/ 287 w 413"/>
                <a:gd name="T61" fmla="*/ 15 h 495"/>
                <a:gd name="T62" fmla="*/ 259 w 413"/>
                <a:gd name="T63" fmla="*/ 19 h 495"/>
                <a:gd name="T64" fmla="*/ 232 w 413"/>
                <a:gd name="T65" fmla="*/ 28 h 495"/>
                <a:gd name="T66" fmla="*/ 207 w 413"/>
                <a:gd name="T67" fmla="*/ 45 h 495"/>
                <a:gd name="T68" fmla="*/ 194 w 413"/>
                <a:gd name="T69" fmla="*/ 55 h 495"/>
                <a:gd name="T70" fmla="*/ 172 w 413"/>
                <a:gd name="T71" fmla="*/ 84 h 495"/>
                <a:gd name="T72" fmla="*/ 154 w 413"/>
                <a:gd name="T73" fmla="*/ 123 h 495"/>
                <a:gd name="T74" fmla="*/ 144 w 413"/>
                <a:gd name="T75" fmla="*/ 173 h 495"/>
                <a:gd name="T76" fmla="*/ 139 w 413"/>
                <a:gd name="T77" fmla="*/ 232 h 495"/>
                <a:gd name="T78" fmla="*/ 141 w 413"/>
                <a:gd name="T79" fmla="*/ 259 h 495"/>
                <a:gd name="T80" fmla="*/ 147 w 413"/>
                <a:gd name="T81" fmla="*/ 304 h 495"/>
                <a:gd name="T82" fmla="*/ 157 w 413"/>
                <a:gd name="T83" fmla="*/ 344 h 495"/>
                <a:gd name="T84" fmla="*/ 172 w 413"/>
                <a:gd name="T85" fmla="*/ 377 h 495"/>
                <a:gd name="T86" fmla="*/ 193 w 413"/>
                <a:gd name="T87" fmla="*/ 403 h 495"/>
                <a:gd name="T88" fmla="*/ 216 w 413"/>
                <a:gd name="T89" fmla="*/ 423 h 495"/>
                <a:gd name="T90" fmla="*/ 243 w 413"/>
                <a:gd name="T91" fmla="*/ 436 h 495"/>
                <a:gd name="T92" fmla="*/ 274 w 413"/>
                <a:gd name="T93" fmla="*/ 443 h 495"/>
                <a:gd name="T94" fmla="*/ 290 w 413"/>
                <a:gd name="T95" fmla="*/ 443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3" h="495">
                  <a:moveTo>
                    <a:pt x="290" y="443"/>
                  </a:moveTo>
                  <a:lnTo>
                    <a:pt x="290" y="443"/>
                  </a:lnTo>
                  <a:lnTo>
                    <a:pt x="320" y="442"/>
                  </a:lnTo>
                  <a:lnTo>
                    <a:pt x="349" y="437"/>
                  </a:lnTo>
                  <a:lnTo>
                    <a:pt x="379" y="430"/>
                  </a:lnTo>
                  <a:lnTo>
                    <a:pt x="410" y="420"/>
                  </a:lnTo>
                  <a:lnTo>
                    <a:pt x="413" y="427"/>
                  </a:lnTo>
                  <a:lnTo>
                    <a:pt x="413" y="427"/>
                  </a:lnTo>
                  <a:lnTo>
                    <a:pt x="395" y="443"/>
                  </a:lnTo>
                  <a:lnTo>
                    <a:pt x="376" y="457"/>
                  </a:lnTo>
                  <a:lnTo>
                    <a:pt x="355" y="468"/>
                  </a:lnTo>
                  <a:lnTo>
                    <a:pt x="334" y="479"/>
                  </a:lnTo>
                  <a:lnTo>
                    <a:pt x="314" y="486"/>
                  </a:lnTo>
                  <a:lnTo>
                    <a:pt x="290" y="491"/>
                  </a:lnTo>
                  <a:lnTo>
                    <a:pt x="266" y="494"/>
                  </a:lnTo>
                  <a:lnTo>
                    <a:pt x="243" y="495"/>
                  </a:lnTo>
                  <a:lnTo>
                    <a:pt x="243" y="495"/>
                  </a:lnTo>
                  <a:lnTo>
                    <a:pt x="218" y="494"/>
                  </a:lnTo>
                  <a:lnTo>
                    <a:pt x="194" y="491"/>
                  </a:lnTo>
                  <a:lnTo>
                    <a:pt x="172" y="486"/>
                  </a:lnTo>
                  <a:lnTo>
                    <a:pt x="150" y="479"/>
                  </a:lnTo>
                  <a:lnTo>
                    <a:pt x="129" y="468"/>
                  </a:lnTo>
                  <a:lnTo>
                    <a:pt x="108" y="458"/>
                  </a:lnTo>
                  <a:lnTo>
                    <a:pt x="89" y="445"/>
                  </a:lnTo>
                  <a:lnTo>
                    <a:pt x="71" y="429"/>
                  </a:lnTo>
                  <a:lnTo>
                    <a:pt x="71" y="429"/>
                  </a:lnTo>
                  <a:lnTo>
                    <a:pt x="55" y="412"/>
                  </a:lnTo>
                  <a:lnTo>
                    <a:pt x="40" y="393"/>
                  </a:lnTo>
                  <a:lnTo>
                    <a:pt x="28" y="372"/>
                  </a:lnTo>
                  <a:lnTo>
                    <a:pt x="18" y="350"/>
                  </a:lnTo>
                  <a:lnTo>
                    <a:pt x="11" y="327"/>
                  </a:lnTo>
                  <a:lnTo>
                    <a:pt x="5" y="302"/>
                  </a:lnTo>
                  <a:lnTo>
                    <a:pt x="2" y="275"/>
                  </a:lnTo>
                  <a:lnTo>
                    <a:pt x="0" y="247"/>
                  </a:lnTo>
                  <a:lnTo>
                    <a:pt x="0" y="247"/>
                  </a:lnTo>
                  <a:lnTo>
                    <a:pt x="2" y="222"/>
                  </a:lnTo>
                  <a:lnTo>
                    <a:pt x="6" y="197"/>
                  </a:lnTo>
                  <a:lnTo>
                    <a:pt x="11" y="173"/>
                  </a:lnTo>
                  <a:lnTo>
                    <a:pt x="20" y="149"/>
                  </a:lnTo>
                  <a:lnTo>
                    <a:pt x="30" y="129"/>
                  </a:lnTo>
                  <a:lnTo>
                    <a:pt x="42" y="108"/>
                  </a:lnTo>
                  <a:lnTo>
                    <a:pt x="57" y="89"/>
                  </a:lnTo>
                  <a:lnTo>
                    <a:pt x="73" y="70"/>
                  </a:lnTo>
                  <a:lnTo>
                    <a:pt x="73" y="70"/>
                  </a:lnTo>
                  <a:lnTo>
                    <a:pt x="92" y="53"/>
                  </a:lnTo>
                  <a:lnTo>
                    <a:pt x="111" y="39"/>
                  </a:lnTo>
                  <a:lnTo>
                    <a:pt x="133" y="27"/>
                  </a:lnTo>
                  <a:lnTo>
                    <a:pt x="156" y="17"/>
                  </a:lnTo>
                  <a:lnTo>
                    <a:pt x="181" y="9"/>
                  </a:lnTo>
                  <a:lnTo>
                    <a:pt x="206" y="5"/>
                  </a:lnTo>
                  <a:lnTo>
                    <a:pt x="234" y="0"/>
                  </a:lnTo>
                  <a:lnTo>
                    <a:pt x="262" y="0"/>
                  </a:lnTo>
                  <a:lnTo>
                    <a:pt x="262" y="0"/>
                  </a:lnTo>
                  <a:lnTo>
                    <a:pt x="296" y="2"/>
                  </a:lnTo>
                  <a:lnTo>
                    <a:pt x="330" y="6"/>
                  </a:lnTo>
                  <a:lnTo>
                    <a:pt x="364" y="14"/>
                  </a:lnTo>
                  <a:lnTo>
                    <a:pt x="397" y="24"/>
                  </a:lnTo>
                  <a:lnTo>
                    <a:pt x="397" y="170"/>
                  </a:lnTo>
                  <a:lnTo>
                    <a:pt x="389" y="170"/>
                  </a:lnTo>
                  <a:lnTo>
                    <a:pt x="302" y="15"/>
                  </a:lnTo>
                  <a:lnTo>
                    <a:pt x="302" y="15"/>
                  </a:lnTo>
                  <a:lnTo>
                    <a:pt x="287" y="15"/>
                  </a:lnTo>
                  <a:lnTo>
                    <a:pt x="272" y="17"/>
                  </a:lnTo>
                  <a:lnTo>
                    <a:pt x="259" y="19"/>
                  </a:lnTo>
                  <a:lnTo>
                    <a:pt x="246" y="22"/>
                  </a:lnTo>
                  <a:lnTo>
                    <a:pt x="232" y="28"/>
                  </a:lnTo>
                  <a:lnTo>
                    <a:pt x="219" y="36"/>
                  </a:lnTo>
                  <a:lnTo>
                    <a:pt x="207" y="45"/>
                  </a:lnTo>
                  <a:lnTo>
                    <a:pt x="194" y="55"/>
                  </a:lnTo>
                  <a:lnTo>
                    <a:pt x="194" y="55"/>
                  </a:lnTo>
                  <a:lnTo>
                    <a:pt x="182" y="68"/>
                  </a:lnTo>
                  <a:lnTo>
                    <a:pt x="172" y="84"/>
                  </a:lnTo>
                  <a:lnTo>
                    <a:pt x="163" y="102"/>
                  </a:lnTo>
                  <a:lnTo>
                    <a:pt x="154" y="123"/>
                  </a:lnTo>
                  <a:lnTo>
                    <a:pt x="148" y="146"/>
                  </a:lnTo>
                  <a:lnTo>
                    <a:pt x="144" y="173"/>
                  </a:lnTo>
                  <a:lnTo>
                    <a:pt x="141" y="201"/>
                  </a:lnTo>
                  <a:lnTo>
                    <a:pt x="139" y="232"/>
                  </a:lnTo>
                  <a:lnTo>
                    <a:pt x="139" y="232"/>
                  </a:lnTo>
                  <a:lnTo>
                    <a:pt x="141" y="259"/>
                  </a:lnTo>
                  <a:lnTo>
                    <a:pt x="142" y="282"/>
                  </a:lnTo>
                  <a:lnTo>
                    <a:pt x="147" y="304"/>
                  </a:lnTo>
                  <a:lnTo>
                    <a:pt x="151" y="325"/>
                  </a:lnTo>
                  <a:lnTo>
                    <a:pt x="157" y="344"/>
                  </a:lnTo>
                  <a:lnTo>
                    <a:pt x="164" y="361"/>
                  </a:lnTo>
                  <a:lnTo>
                    <a:pt x="172" y="377"/>
                  </a:lnTo>
                  <a:lnTo>
                    <a:pt x="181" y="392"/>
                  </a:lnTo>
                  <a:lnTo>
                    <a:pt x="193" y="403"/>
                  </a:lnTo>
                  <a:lnTo>
                    <a:pt x="203" y="414"/>
                  </a:lnTo>
                  <a:lnTo>
                    <a:pt x="216" y="423"/>
                  </a:lnTo>
                  <a:lnTo>
                    <a:pt x="230" y="430"/>
                  </a:lnTo>
                  <a:lnTo>
                    <a:pt x="243" y="436"/>
                  </a:lnTo>
                  <a:lnTo>
                    <a:pt x="258" y="440"/>
                  </a:lnTo>
                  <a:lnTo>
                    <a:pt x="274" y="443"/>
                  </a:lnTo>
                  <a:lnTo>
                    <a:pt x="290" y="443"/>
                  </a:lnTo>
                  <a:lnTo>
                    <a:pt x="290" y="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15">
              <a:extLst>
                <a:ext uri="{FF2B5EF4-FFF2-40B4-BE49-F238E27FC236}">
                  <a16:creationId xmlns:a16="http://schemas.microsoft.com/office/drawing/2014/main" id="{6F191C4C-2B2C-4D27-92DC-11DC83DFC956}"/>
                </a:ext>
              </a:extLst>
            </p:cNvPr>
            <p:cNvSpPr>
              <a:spLocks/>
            </p:cNvSpPr>
            <p:nvPr userDrawn="1"/>
          </p:nvSpPr>
          <p:spPr bwMode="auto">
            <a:xfrm>
              <a:off x="4798" y="2202"/>
              <a:ext cx="567" cy="758"/>
            </a:xfrm>
            <a:custGeom>
              <a:avLst/>
              <a:gdLst>
                <a:gd name="T0" fmla="*/ 199 w 567"/>
                <a:gd name="T1" fmla="*/ 343 h 758"/>
                <a:gd name="T2" fmla="*/ 217 w 567"/>
                <a:gd name="T3" fmla="*/ 326 h 758"/>
                <a:gd name="T4" fmla="*/ 253 w 567"/>
                <a:gd name="T5" fmla="*/ 300 h 758"/>
                <a:gd name="T6" fmla="*/ 292 w 567"/>
                <a:gd name="T7" fmla="*/ 282 h 758"/>
                <a:gd name="T8" fmla="*/ 335 w 567"/>
                <a:gd name="T9" fmla="*/ 273 h 758"/>
                <a:gd name="T10" fmla="*/ 357 w 567"/>
                <a:gd name="T11" fmla="*/ 273 h 758"/>
                <a:gd name="T12" fmla="*/ 387 w 567"/>
                <a:gd name="T13" fmla="*/ 275 h 758"/>
                <a:gd name="T14" fmla="*/ 415 w 567"/>
                <a:gd name="T15" fmla="*/ 282 h 758"/>
                <a:gd name="T16" fmla="*/ 439 w 567"/>
                <a:gd name="T17" fmla="*/ 292 h 758"/>
                <a:gd name="T18" fmla="*/ 459 w 567"/>
                <a:gd name="T19" fmla="*/ 309 h 758"/>
                <a:gd name="T20" fmla="*/ 477 w 567"/>
                <a:gd name="T21" fmla="*/ 331 h 758"/>
                <a:gd name="T22" fmla="*/ 489 w 567"/>
                <a:gd name="T23" fmla="*/ 357 h 758"/>
                <a:gd name="T24" fmla="*/ 498 w 567"/>
                <a:gd name="T25" fmla="*/ 390 h 758"/>
                <a:gd name="T26" fmla="*/ 501 w 567"/>
                <a:gd name="T27" fmla="*/ 430 h 758"/>
                <a:gd name="T28" fmla="*/ 567 w 567"/>
                <a:gd name="T29" fmla="*/ 749 h 758"/>
                <a:gd name="T30" fmla="*/ 309 w 567"/>
                <a:gd name="T31" fmla="*/ 758 h 758"/>
                <a:gd name="T32" fmla="*/ 371 w 567"/>
                <a:gd name="T33" fmla="*/ 725 h 758"/>
                <a:gd name="T34" fmla="*/ 371 w 567"/>
                <a:gd name="T35" fmla="*/ 406 h 758"/>
                <a:gd name="T36" fmla="*/ 366 w 567"/>
                <a:gd name="T37" fmla="*/ 369 h 758"/>
                <a:gd name="T38" fmla="*/ 353 w 567"/>
                <a:gd name="T39" fmla="*/ 343 h 758"/>
                <a:gd name="T40" fmla="*/ 331 w 567"/>
                <a:gd name="T41" fmla="*/ 326 h 758"/>
                <a:gd name="T42" fmla="*/ 301 w 567"/>
                <a:gd name="T43" fmla="*/ 321 h 758"/>
                <a:gd name="T44" fmla="*/ 288 w 567"/>
                <a:gd name="T45" fmla="*/ 322 h 758"/>
                <a:gd name="T46" fmla="*/ 263 w 567"/>
                <a:gd name="T47" fmla="*/ 326 h 758"/>
                <a:gd name="T48" fmla="*/ 236 w 567"/>
                <a:gd name="T49" fmla="*/ 335 h 758"/>
                <a:gd name="T50" fmla="*/ 198 w 567"/>
                <a:gd name="T51" fmla="*/ 356 h 758"/>
                <a:gd name="T52" fmla="*/ 258 w 567"/>
                <a:gd name="T53" fmla="*/ 749 h 758"/>
                <a:gd name="T54" fmla="*/ 0 w 567"/>
                <a:gd name="T55" fmla="*/ 758 h 758"/>
                <a:gd name="T56" fmla="*/ 68 w 567"/>
                <a:gd name="T57" fmla="*/ 725 h 758"/>
                <a:gd name="T58" fmla="*/ 0 w 567"/>
                <a:gd name="T59" fmla="*/ 43 h 758"/>
                <a:gd name="T60" fmla="*/ 192 w 567"/>
                <a:gd name="T61" fmla="*/ 0 h 758"/>
                <a:gd name="T62" fmla="*/ 198 w 567"/>
                <a:gd name="T63" fmla="*/ 34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7" h="758">
                  <a:moveTo>
                    <a:pt x="198" y="343"/>
                  </a:moveTo>
                  <a:lnTo>
                    <a:pt x="199" y="343"/>
                  </a:lnTo>
                  <a:lnTo>
                    <a:pt x="199" y="343"/>
                  </a:lnTo>
                  <a:lnTo>
                    <a:pt x="217" y="326"/>
                  </a:lnTo>
                  <a:lnTo>
                    <a:pt x="235" y="312"/>
                  </a:lnTo>
                  <a:lnTo>
                    <a:pt x="253" y="300"/>
                  </a:lnTo>
                  <a:lnTo>
                    <a:pt x="272" y="290"/>
                  </a:lnTo>
                  <a:lnTo>
                    <a:pt x="292" y="282"/>
                  </a:lnTo>
                  <a:lnTo>
                    <a:pt x="313" y="278"/>
                  </a:lnTo>
                  <a:lnTo>
                    <a:pt x="335" y="273"/>
                  </a:lnTo>
                  <a:lnTo>
                    <a:pt x="357" y="273"/>
                  </a:lnTo>
                  <a:lnTo>
                    <a:pt x="357" y="273"/>
                  </a:lnTo>
                  <a:lnTo>
                    <a:pt x="372" y="273"/>
                  </a:lnTo>
                  <a:lnTo>
                    <a:pt x="387" y="275"/>
                  </a:lnTo>
                  <a:lnTo>
                    <a:pt x="402" y="278"/>
                  </a:lnTo>
                  <a:lnTo>
                    <a:pt x="415" y="282"/>
                  </a:lnTo>
                  <a:lnTo>
                    <a:pt x="427" y="287"/>
                  </a:lnTo>
                  <a:lnTo>
                    <a:pt x="439" y="292"/>
                  </a:lnTo>
                  <a:lnTo>
                    <a:pt x="451" y="300"/>
                  </a:lnTo>
                  <a:lnTo>
                    <a:pt x="459" y="309"/>
                  </a:lnTo>
                  <a:lnTo>
                    <a:pt x="468" y="319"/>
                  </a:lnTo>
                  <a:lnTo>
                    <a:pt x="477" y="331"/>
                  </a:lnTo>
                  <a:lnTo>
                    <a:pt x="485" y="344"/>
                  </a:lnTo>
                  <a:lnTo>
                    <a:pt x="489" y="357"/>
                  </a:lnTo>
                  <a:lnTo>
                    <a:pt x="495" y="374"/>
                  </a:lnTo>
                  <a:lnTo>
                    <a:pt x="498" y="390"/>
                  </a:lnTo>
                  <a:lnTo>
                    <a:pt x="499" y="409"/>
                  </a:lnTo>
                  <a:lnTo>
                    <a:pt x="501" y="430"/>
                  </a:lnTo>
                  <a:lnTo>
                    <a:pt x="501" y="725"/>
                  </a:lnTo>
                  <a:lnTo>
                    <a:pt x="567" y="749"/>
                  </a:lnTo>
                  <a:lnTo>
                    <a:pt x="567" y="758"/>
                  </a:lnTo>
                  <a:lnTo>
                    <a:pt x="309" y="758"/>
                  </a:lnTo>
                  <a:lnTo>
                    <a:pt x="309" y="749"/>
                  </a:lnTo>
                  <a:lnTo>
                    <a:pt x="371" y="725"/>
                  </a:lnTo>
                  <a:lnTo>
                    <a:pt x="371" y="406"/>
                  </a:lnTo>
                  <a:lnTo>
                    <a:pt x="371" y="406"/>
                  </a:lnTo>
                  <a:lnTo>
                    <a:pt x="369" y="387"/>
                  </a:lnTo>
                  <a:lnTo>
                    <a:pt x="366" y="369"/>
                  </a:lnTo>
                  <a:lnTo>
                    <a:pt x="360" y="355"/>
                  </a:lnTo>
                  <a:lnTo>
                    <a:pt x="353" y="343"/>
                  </a:lnTo>
                  <a:lnTo>
                    <a:pt x="343" y="334"/>
                  </a:lnTo>
                  <a:lnTo>
                    <a:pt x="331" y="326"/>
                  </a:lnTo>
                  <a:lnTo>
                    <a:pt x="318" y="322"/>
                  </a:lnTo>
                  <a:lnTo>
                    <a:pt x="301" y="321"/>
                  </a:lnTo>
                  <a:lnTo>
                    <a:pt x="301" y="321"/>
                  </a:lnTo>
                  <a:lnTo>
                    <a:pt x="288" y="322"/>
                  </a:lnTo>
                  <a:lnTo>
                    <a:pt x="276" y="323"/>
                  </a:lnTo>
                  <a:lnTo>
                    <a:pt x="263" y="326"/>
                  </a:lnTo>
                  <a:lnTo>
                    <a:pt x="250" y="329"/>
                  </a:lnTo>
                  <a:lnTo>
                    <a:pt x="236" y="335"/>
                  </a:lnTo>
                  <a:lnTo>
                    <a:pt x="224" y="341"/>
                  </a:lnTo>
                  <a:lnTo>
                    <a:pt x="198" y="356"/>
                  </a:lnTo>
                  <a:lnTo>
                    <a:pt x="198" y="725"/>
                  </a:lnTo>
                  <a:lnTo>
                    <a:pt x="258" y="749"/>
                  </a:lnTo>
                  <a:lnTo>
                    <a:pt x="258" y="758"/>
                  </a:lnTo>
                  <a:lnTo>
                    <a:pt x="0" y="758"/>
                  </a:lnTo>
                  <a:lnTo>
                    <a:pt x="0" y="749"/>
                  </a:lnTo>
                  <a:lnTo>
                    <a:pt x="68" y="725"/>
                  </a:lnTo>
                  <a:lnTo>
                    <a:pt x="68" y="64"/>
                  </a:lnTo>
                  <a:lnTo>
                    <a:pt x="0" y="43"/>
                  </a:lnTo>
                  <a:lnTo>
                    <a:pt x="0" y="37"/>
                  </a:lnTo>
                  <a:lnTo>
                    <a:pt x="192" y="0"/>
                  </a:lnTo>
                  <a:lnTo>
                    <a:pt x="198" y="6"/>
                  </a:lnTo>
                  <a:lnTo>
                    <a:pt x="198" y="3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16">
              <a:extLst>
                <a:ext uri="{FF2B5EF4-FFF2-40B4-BE49-F238E27FC236}">
                  <a16:creationId xmlns:a16="http://schemas.microsoft.com/office/drawing/2014/main" id="{DB1D5638-8317-4BE6-90D2-07082F2478BC}"/>
                </a:ext>
              </a:extLst>
            </p:cNvPr>
            <p:cNvSpPr>
              <a:spLocks noEditPoints="1"/>
            </p:cNvSpPr>
            <p:nvPr userDrawn="1"/>
          </p:nvSpPr>
          <p:spPr bwMode="auto">
            <a:xfrm>
              <a:off x="5408" y="2475"/>
              <a:ext cx="481" cy="495"/>
            </a:xfrm>
            <a:custGeom>
              <a:avLst/>
              <a:gdLst>
                <a:gd name="T0" fmla="*/ 55 w 481"/>
                <a:gd name="T1" fmla="*/ 411 h 495"/>
                <a:gd name="T2" fmla="*/ 18 w 481"/>
                <a:gd name="T3" fmla="*/ 350 h 495"/>
                <a:gd name="T4" fmla="*/ 2 w 481"/>
                <a:gd name="T5" fmla="*/ 275 h 495"/>
                <a:gd name="T6" fmla="*/ 2 w 481"/>
                <a:gd name="T7" fmla="*/ 219 h 495"/>
                <a:gd name="T8" fmla="*/ 18 w 481"/>
                <a:gd name="T9" fmla="*/ 145 h 495"/>
                <a:gd name="T10" fmla="*/ 55 w 481"/>
                <a:gd name="T11" fmla="*/ 84 h 495"/>
                <a:gd name="T12" fmla="*/ 89 w 481"/>
                <a:gd name="T13" fmla="*/ 50 h 495"/>
                <a:gd name="T14" fmla="*/ 150 w 481"/>
                <a:gd name="T15" fmla="*/ 17 h 495"/>
                <a:gd name="T16" fmla="*/ 217 w 481"/>
                <a:gd name="T17" fmla="*/ 0 h 495"/>
                <a:gd name="T18" fmla="*/ 265 w 481"/>
                <a:gd name="T19" fmla="*/ 0 h 495"/>
                <a:gd name="T20" fmla="*/ 331 w 481"/>
                <a:gd name="T21" fmla="*/ 17 h 495"/>
                <a:gd name="T22" fmla="*/ 390 w 481"/>
                <a:gd name="T23" fmla="*/ 50 h 495"/>
                <a:gd name="T24" fmla="*/ 426 w 481"/>
                <a:gd name="T25" fmla="*/ 84 h 495"/>
                <a:gd name="T26" fmla="*/ 463 w 481"/>
                <a:gd name="T27" fmla="*/ 145 h 495"/>
                <a:gd name="T28" fmla="*/ 479 w 481"/>
                <a:gd name="T29" fmla="*/ 219 h 495"/>
                <a:gd name="T30" fmla="*/ 479 w 481"/>
                <a:gd name="T31" fmla="*/ 275 h 495"/>
                <a:gd name="T32" fmla="*/ 463 w 481"/>
                <a:gd name="T33" fmla="*/ 350 h 495"/>
                <a:gd name="T34" fmla="*/ 426 w 481"/>
                <a:gd name="T35" fmla="*/ 411 h 495"/>
                <a:gd name="T36" fmla="*/ 390 w 481"/>
                <a:gd name="T37" fmla="*/ 445 h 495"/>
                <a:gd name="T38" fmla="*/ 331 w 481"/>
                <a:gd name="T39" fmla="*/ 479 h 495"/>
                <a:gd name="T40" fmla="*/ 265 w 481"/>
                <a:gd name="T41" fmla="*/ 494 h 495"/>
                <a:gd name="T42" fmla="*/ 217 w 481"/>
                <a:gd name="T43" fmla="*/ 494 h 495"/>
                <a:gd name="T44" fmla="*/ 150 w 481"/>
                <a:gd name="T45" fmla="*/ 479 h 495"/>
                <a:gd name="T46" fmla="*/ 89 w 481"/>
                <a:gd name="T47" fmla="*/ 445 h 495"/>
                <a:gd name="T48" fmla="*/ 139 w 481"/>
                <a:gd name="T49" fmla="*/ 247 h 495"/>
                <a:gd name="T50" fmla="*/ 141 w 481"/>
                <a:gd name="T51" fmla="*/ 302 h 495"/>
                <a:gd name="T52" fmla="*/ 150 w 481"/>
                <a:gd name="T53" fmla="*/ 369 h 495"/>
                <a:gd name="T54" fmla="*/ 167 w 481"/>
                <a:gd name="T55" fmla="*/ 421 h 495"/>
                <a:gd name="T56" fmla="*/ 189 w 481"/>
                <a:gd name="T57" fmla="*/ 458 h 495"/>
                <a:gd name="T58" fmla="*/ 219 w 481"/>
                <a:gd name="T59" fmla="*/ 479 h 495"/>
                <a:gd name="T60" fmla="*/ 241 w 481"/>
                <a:gd name="T61" fmla="*/ 482 h 495"/>
                <a:gd name="T62" fmla="*/ 272 w 481"/>
                <a:gd name="T63" fmla="*/ 473 h 495"/>
                <a:gd name="T64" fmla="*/ 299 w 481"/>
                <a:gd name="T65" fmla="*/ 448 h 495"/>
                <a:gd name="T66" fmla="*/ 319 w 481"/>
                <a:gd name="T67" fmla="*/ 406 h 495"/>
                <a:gd name="T68" fmla="*/ 334 w 481"/>
                <a:gd name="T69" fmla="*/ 349 h 495"/>
                <a:gd name="T70" fmla="*/ 342 w 481"/>
                <a:gd name="T71" fmla="*/ 275 h 495"/>
                <a:gd name="T72" fmla="*/ 342 w 481"/>
                <a:gd name="T73" fmla="*/ 220 h 495"/>
                <a:gd name="T74" fmla="*/ 334 w 481"/>
                <a:gd name="T75" fmla="*/ 146 h 495"/>
                <a:gd name="T76" fmla="*/ 319 w 481"/>
                <a:gd name="T77" fmla="*/ 89 h 495"/>
                <a:gd name="T78" fmla="*/ 299 w 481"/>
                <a:gd name="T79" fmla="*/ 48 h 495"/>
                <a:gd name="T80" fmla="*/ 272 w 481"/>
                <a:gd name="T81" fmla="*/ 21 h 495"/>
                <a:gd name="T82" fmla="*/ 241 w 481"/>
                <a:gd name="T83" fmla="*/ 12 h 495"/>
                <a:gd name="T84" fmla="*/ 219 w 481"/>
                <a:gd name="T85" fmla="*/ 17 h 495"/>
                <a:gd name="T86" fmla="*/ 189 w 481"/>
                <a:gd name="T87" fmla="*/ 37 h 495"/>
                <a:gd name="T88" fmla="*/ 167 w 481"/>
                <a:gd name="T89" fmla="*/ 73 h 495"/>
                <a:gd name="T90" fmla="*/ 150 w 481"/>
                <a:gd name="T91" fmla="*/ 126 h 495"/>
                <a:gd name="T92" fmla="*/ 141 w 481"/>
                <a:gd name="T93" fmla="*/ 194 h 495"/>
                <a:gd name="T94" fmla="*/ 139 w 481"/>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 h="495">
                  <a:moveTo>
                    <a:pt x="71" y="429"/>
                  </a:moveTo>
                  <a:lnTo>
                    <a:pt x="71" y="429"/>
                  </a:lnTo>
                  <a:lnTo>
                    <a:pt x="55" y="411"/>
                  </a:lnTo>
                  <a:lnTo>
                    <a:pt x="40" y="393"/>
                  </a:lnTo>
                  <a:lnTo>
                    <a:pt x="28" y="372"/>
                  </a:lnTo>
                  <a:lnTo>
                    <a:pt x="18" y="350"/>
                  </a:lnTo>
                  <a:lnTo>
                    <a:pt x="11" y="327"/>
                  </a:lnTo>
                  <a:lnTo>
                    <a:pt x="5" y="302"/>
                  </a:lnTo>
                  <a:lnTo>
                    <a:pt x="2" y="275"/>
                  </a:lnTo>
                  <a:lnTo>
                    <a:pt x="0" y="247"/>
                  </a:lnTo>
                  <a:lnTo>
                    <a:pt x="0" y="247"/>
                  </a:lnTo>
                  <a:lnTo>
                    <a:pt x="2" y="219"/>
                  </a:lnTo>
                  <a:lnTo>
                    <a:pt x="5" y="194"/>
                  </a:lnTo>
                  <a:lnTo>
                    <a:pt x="11" y="169"/>
                  </a:lnTo>
                  <a:lnTo>
                    <a:pt x="18" y="145"/>
                  </a:lnTo>
                  <a:lnTo>
                    <a:pt x="28" y="123"/>
                  </a:lnTo>
                  <a:lnTo>
                    <a:pt x="40" y="102"/>
                  </a:lnTo>
                  <a:lnTo>
                    <a:pt x="55" y="84"/>
                  </a:lnTo>
                  <a:lnTo>
                    <a:pt x="71" y="67"/>
                  </a:lnTo>
                  <a:lnTo>
                    <a:pt x="71" y="67"/>
                  </a:lnTo>
                  <a:lnTo>
                    <a:pt x="89" y="50"/>
                  </a:lnTo>
                  <a:lnTo>
                    <a:pt x="108" y="37"/>
                  </a:lnTo>
                  <a:lnTo>
                    <a:pt x="129" y="25"/>
                  </a:lnTo>
                  <a:lnTo>
                    <a:pt x="150" y="17"/>
                  </a:lnTo>
                  <a:lnTo>
                    <a:pt x="172" y="9"/>
                  </a:lnTo>
                  <a:lnTo>
                    <a:pt x="194" y="3"/>
                  </a:lnTo>
                  <a:lnTo>
                    <a:pt x="217" y="0"/>
                  </a:lnTo>
                  <a:lnTo>
                    <a:pt x="241" y="0"/>
                  </a:lnTo>
                  <a:lnTo>
                    <a:pt x="241" y="0"/>
                  </a:lnTo>
                  <a:lnTo>
                    <a:pt x="265" y="0"/>
                  </a:lnTo>
                  <a:lnTo>
                    <a:pt x="287" y="3"/>
                  </a:lnTo>
                  <a:lnTo>
                    <a:pt x="309" y="9"/>
                  </a:lnTo>
                  <a:lnTo>
                    <a:pt x="331" y="17"/>
                  </a:lnTo>
                  <a:lnTo>
                    <a:pt x="352" y="25"/>
                  </a:lnTo>
                  <a:lnTo>
                    <a:pt x="371" y="37"/>
                  </a:lnTo>
                  <a:lnTo>
                    <a:pt x="390" y="50"/>
                  </a:lnTo>
                  <a:lnTo>
                    <a:pt x="408" y="67"/>
                  </a:lnTo>
                  <a:lnTo>
                    <a:pt x="408" y="67"/>
                  </a:lnTo>
                  <a:lnTo>
                    <a:pt x="426" y="84"/>
                  </a:lnTo>
                  <a:lnTo>
                    <a:pt x="439" y="102"/>
                  </a:lnTo>
                  <a:lnTo>
                    <a:pt x="453" y="123"/>
                  </a:lnTo>
                  <a:lnTo>
                    <a:pt x="463" y="145"/>
                  </a:lnTo>
                  <a:lnTo>
                    <a:pt x="470" y="169"/>
                  </a:lnTo>
                  <a:lnTo>
                    <a:pt x="476" y="194"/>
                  </a:lnTo>
                  <a:lnTo>
                    <a:pt x="479" y="219"/>
                  </a:lnTo>
                  <a:lnTo>
                    <a:pt x="481" y="247"/>
                  </a:lnTo>
                  <a:lnTo>
                    <a:pt x="481" y="247"/>
                  </a:lnTo>
                  <a:lnTo>
                    <a:pt x="479" y="275"/>
                  </a:lnTo>
                  <a:lnTo>
                    <a:pt x="476" y="302"/>
                  </a:lnTo>
                  <a:lnTo>
                    <a:pt x="470" y="327"/>
                  </a:lnTo>
                  <a:lnTo>
                    <a:pt x="463" y="350"/>
                  </a:lnTo>
                  <a:lnTo>
                    <a:pt x="453" y="372"/>
                  </a:lnTo>
                  <a:lnTo>
                    <a:pt x="439" y="393"/>
                  </a:lnTo>
                  <a:lnTo>
                    <a:pt x="426" y="411"/>
                  </a:lnTo>
                  <a:lnTo>
                    <a:pt x="408" y="429"/>
                  </a:lnTo>
                  <a:lnTo>
                    <a:pt x="408" y="429"/>
                  </a:lnTo>
                  <a:lnTo>
                    <a:pt x="390" y="445"/>
                  </a:lnTo>
                  <a:lnTo>
                    <a:pt x="371" y="458"/>
                  </a:lnTo>
                  <a:lnTo>
                    <a:pt x="352" y="468"/>
                  </a:lnTo>
                  <a:lnTo>
                    <a:pt x="331" y="479"/>
                  </a:lnTo>
                  <a:lnTo>
                    <a:pt x="309" y="486"/>
                  </a:lnTo>
                  <a:lnTo>
                    <a:pt x="287" y="491"/>
                  </a:lnTo>
                  <a:lnTo>
                    <a:pt x="265" y="494"/>
                  </a:lnTo>
                  <a:lnTo>
                    <a:pt x="241" y="495"/>
                  </a:lnTo>
                  <a:lnTo>
                    <a:pt x="241" y="495"/>
                  </a:lnTo>
                  <a:lnTo>
                    <a:pt x="217" y="494"/>
                  </a:lnTo>
                  <a:lnTo>
                    <a:pt x="194" y="491"/>
                  </a:lnTo>
                  <a:lnTo>
                    <a:pt x="172" y="486"/>
                  </a:lnTo>
                  <a:lnTo>
                    <a:pt x="150" y="479"/>
                  </a:lnTo>
                  <a:lnTo>
                    <a:pt x="129" y="468"/>
                  </a:lnTo>
                  <a:lnTo>
                    <a:pt x="108" y="458"/>
                  </a:lnTo>
                  <a:lnTo>
                    <a:pt x="89" y="445"/>
                  </a:lnTo>
                  <a:lnTo>
                    <a:pt x="71" y="429"/>
                  </a:lnTo>
                  <a:lnTo>
                    <a:pt x="71" y="429"/>
                  </a:lnTo>
                  <a:close/>
                  <a:moveTo>
                    <a:pt x="139" y="247"/>
                  </a:moveTo>
                  <a:lnTo>
                    <a:pt x="139" y="247"/>
                  </a:lnTo>
                  <a:lnTo>
                    <a:pt x="139" y="275"/>
                  </a:lnTo>
                  <a:lnTo>
                    <a:pt x="141" y="302"/>
                  </a:lnTo>
                  <a:lnTo>
                    <a:pt x="144" y="325"/>
                  </a:lnTo>
                  <a:lnTo>
                    <a:pt x="147" y="349"/>
                  </a:lnTo>
                  <a:lnTo>
                    <a:pt x="150" y="369"/>
                  </a:lnTo>
                  <a:lnTo>
                    <a:pt x="155" y="389"/>
                  </a:lnTo>
                  <a:lnTo>
                    <a:pt x="160" y="406"/>
                  </a:lnTo>
                  <a:lnTo>
                    <a:pt x="167" y="421"/>
                  </a:lnTo>
                  <a:lnTo>
                    <a:pt x="173" y="436"/>
                  </a:lnTo>
                  <a:lnTo>
                    <a:pt x="181" y="448"/>
                  </a:lnTo>
                  <a:lnTo>
                    <a:pt x="189" y="458"/>
                  </a:lnTo>
                  <a:lnTo>
                    <a:pt x="198" y="467"/>
                  </a:lnTo>
                  <a:lnTo>
                    <a:pt x="209" y="473"/>
                  </a:lnTo>
                  <a:lnTo>
                    <a:pt x="219" y="479"/>
                  </a:lnTo>
                  <a:lnTo>
                    <a:pt x="229" y="482"/>
                  </a:lnTo>
                  <a:lnTo>
                    <a:pt x="241" y="482"/>
                  </a:lnTo>
                  <a:lnTo>
                    <a:pt x="241" y="482"/>
                  </a:lnTo>
                  <a:lnTo>
                    <a:pt x="251" y="482"/>
                  </a:lnTo>
                  <a:lnTo>
                    <a:pt x="262" y="479"/>
                  </a:lnTo>
                  <a:lnTo>
                    <a:pt x="272" y="473"/>
                  </a:lnTo>
                  <a:lnTo>
                    <a:pt x="283" y="467"/>
                  </a:lnTo>
                  <a:lnTo>
                    <a:pt x="291" y="458"/>
                  </a:lnTo>
                  <a:lnTo>
                    <a:pt x="299" y="448"/>
                  </a:lnTo>
                  <a:lnTo>
                    <a:pt x="308" y="436"/>
                  </a:lnTo>
                  <a:lnTo>
                    <a:pt x="314" y="421"/>
                  </a:lnTo>
                  <a:lnTo>
                    <a:pt x="319" y="406"/>
                  </a:lnTo>
                  <a:lnTo>
                    <a:pt x="325" y="389"/>
                  </a:lnTo>
                  <a:lnTo>
                    <a:pt x="330" y="369"/>
                  </a:lnTo>
                  <a:lnTo>
                    <a:pt x="334" y="349"/>
                  </a:lnTo>
                  <a:lnTo>
                    <a:pt x="337" y="325"/>
                  </a:lnTo>
                  <a:lnTo>
                    <a:pt x="340" y="302"/>
                  </a:lnTo>
                  <a:lnTo>
                    <a:pt x="342" y="275"/>
                  </a:lnTo>
                  <a:lnTo>
                    <a:pt x="342" y="247"/>
                  </a:lnTo>
                  <a:lnTo>
                    <a:pt x="342" y="247"/>
                  </a:lnTo>
                  <a:lnTo>
                    <a:pt x="342" y="220"/>
                  </a:lnTo>
                  <a:lnTo>
                    <a:pt x="340" y="194"/>
                  </a:lnTo>
                  <a:lnTo>
                    <a:pt x="337" y="169"/>
                  </a:lnTo>
                  <a:lnTo>
                    <a:pt x="334" y="146"/>
                  </a:lnTo>
                  <a:lnTo>
                    <a:pt x="330" y="126"/>
                  </a:lnTo>
                  <a:lnTo>
                    <a:pt x="325" y="107"/>
                  </a:lnTo>
                  <a:lnTo>
                    <a:pt x="319" y="89"/>
                  </a:lnTo>
                  <a:lnTo>
                    <a:pt x="314" y="73"/>
                  </a:lnTo>
                  <a:lnTo>
                    <a:pt x="308" y="59"/>
                  </a:lnTo>
                  <a:lnTo>
                    <a:pt x="299" y="48"/>
                  </a:lnTo>
                  <a:lnTo>
                    <a:pt x="291" y="37"/>
                  </a:lnTo>
                  <a:lnTo>
                    <a:pt x="283" y="28"/>
                  </a:lnTo>
                  <a:lnTo>
                    <a:pt x="272" y="21"/>
                  </a:lnTo>
                  <a:lnTo>
                    <a:pt x="262" y="17"/>
                  </a:lnTo>
                  <a:lnTo>
                    <a:pt x="251" y="14"/>
                  </a:lnTo>
                  <a:lnTo>
                    <a:pt x="241" y="12"/>
                  </a:lnTo>
                  <a:lnTo>
                    <a:pt x="241" y="12"/>
                  </a:lnTo>
                  <a:lnTo>
                    <a:pt x="229" y="14"/>
                  </a:lnTo>
                  <a:lnTo>
                    <a:pt x="219" y="17"/>
                  </a:lnTo>
                  <a:lnTo>
                    <a:pt x="209" y="21"/>
                  </a:lnTo>
                  <a:lnTo>
                    <a:pt x="198" y="28"/>
                  </a:lnTo>
                  <a:lnTo>
                    <a:pt x="189" y="37"/>
                  </a:lnTo>
                  <a:lnTo>
                    <a:pt x="181" y="48"/>
                  </a:lnTo>
                  <a:lnTo>
                    <a:pt x="173" y="59"/>
                  </a:lnTo>
                  <a:lnTo>
                    <a:pt x="167" y="73"/>
                  </a:lnTo>
                  <a:lnTo>
                    <a:pt x="160" y="89"/>
                  </a:lnTo>
                  <a:lnTo>
                    <a:pt x="155" y="107"/>
                  </a:lnTo>
                  <a:lnTo>
                    <a:pt x="150" y="126"/>
                  </a:lnTo>
                  <a:lnTo>
                    <a:pt x="147" y="146"/>
                  </a:lnTo>
                  <a:lnTo>
                    <a:pt x="144" y="169"/>
                  </a:lnTo>
                  <a:lnTo>
                    <a:pt x="141"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17">
              <a:extLst>
                <a:ext uri="{FF2B5EF4-FFF2-40B4-BE49-F238E27FC236}">
                  <a16:creationId xmlns:a16="http://schemas.microsoft.com/office/drawing/2014/main" id="{583C44C1-D5BD-4A49-86B1-FF76C9B6D349}"/>
                </a:ext>
              </a:extLst>
            </p:cNvPr>
            <p:cNvSpPr>
              <a:spLocks noEditPoints="1"/>
            </p:cNvSpPr>
            <p:nvPr userDrawn="1"/>
          </p:nvSpPr>
          <p:spPr bwMode="auto">
            <a:xfrm>
              <a:off x="5951" y="2475"/>
              <a:ext cx="479" cy="495"/>
            </a:xfrm>
            <a:custGeom>
              <a:avLst/>
              <a:gdLst>
                <a:gd name="T0" fmla="*/ 53 w 479"/>
                <a:gd name="T1" fmla="*/ 411 h 495"/>
                <a:gd name="T2" fmla="*/ 16 w 479"/>
                <a:gd name="T3" fmla="*/ 350 h 495"/>
                <a:gd name="T4" fmla="*/ 0 w 479"/>
                <a:gd name="T5" fmla="*/ 275 h 495"/>
                <a:gd name="T6" fmla="*/ 0 w 479"/>
                <a:gd name="T7" fmla="*/ 219 h 495"/>
                <a:gd name="T8" fmla="*/ 16 w 479"/>
                <a:gd name="T9" fmla="*/ 145 h 495"/>
                <a:gd name="T10" fmla="*/ 53 w 479"/>
                <a:gd name="T11" fmla="*/ 84 h 495"/>
                <a:gd name="T12" fmla="*/ 88 w 479"/>
                <a:gd name="T13" fmla="*/ 50 h 495"/>
                <a:gd name="T14" fmla="*/ 147 w 479"/>
                <a:gd name="T15" fmla="*/ 17 h 495"/>
                <a:gd name="T16" fmla="*/ 215 w 479"/>
                <a:gd name="T17" fmla="*/ 0 h 495"/>
                <a:gd name="T18" fmla="*/ 263 w 479"/>
                <a:gd name="T19" fmla="*/ 0 h 495"/>
                <a:gd name="T20" fmla="*/ 329 w 479"/>
                <a:gd name="T21" fmla="*/ 17 h 495"/>
                <a:gd name="T22" fmla="*/ 388 w 479"/>
                <a:gd name="T23" fmla="*/ 50 h 495"/>
                <a:gd name="T24" fmla="*/ 424 w 479"/>
                <a:gd name="T25" fmla="*/ 84 h 495"/>
                <a:gd name="T26" fmla="*/ 461 w 479"/>
                <a:gd name="T27" fmla="*/ 145 h 495"/>
                <a:gd name="T28" fmla="*/ 479 w 479"/>
                <a:gd name="T29" fmla="*/ 219 h 495"/>
                <a:gd name="T30" fmla="*/ 479 w 479"/>
                <a:gd name="T31" fmla="*/ 275 h 495"/>
                <a:gd name="T32" fmla="*/ 461 w 479"/>
                <a:gd name="T33" fmla="*/ 350 h 495"/>
                <a:gd name="T34" fmla="*/ 424 w 479"/>
                <a:gd name="T35" fmla="*/ 411 h 495"/>
                <a:gd name="T36" fmla="*/ 388 w 479"/>
                <a:gd name="T37" fmla="*/ 445 h 495"/>
                <a:gd name="T38" fmla="*/ 329 w 479"/>
                <a:gd name="T39" fmla="*/ 479 h 495"/>
                <a:gd name="T40" fmla="*/ 263 w 479"/>
                <a:gd name="T41" fmla="*/ 494 h 495"/>
                <a:gd name="T42" fmla="*/ 215 w 479"/>
                <a:gd name="T43" fmla="*/ 494 h 495"/>
                <a:gd name="T44" fmla="*/ 147 w 479"/>
                <a:gd name="T45" fmla="*/ 479 h 495"/>
                <a:gd name="T46" fmla="*/ 88 w 479"/>
                <a:gd name="T47" fmla="*/ 445 h 495"/>
                <a:gd name="T48" fmla="*/ 139 w 479"/>
                <a:gd name="T49" fmla="*/ 247 h 495"/>
                <a:gd name="T50" fmla="*/ 140 w 479"/>
                <a:gd name="T51" fmla="*/ 302 h 495"/>
                <a:gd name="T52" fmla="*/ 149 w 479"/>
                <a:gd name="T53" fmla="*/ 369 h 495"/>
                <a:gd name="T54" fmla="*/ 165 w 479"/>
                <a:gd name="T55" fmla="*/ 421 h 495"/>
                <a:gd name="T56" fmla="*/ 189 w 479"/>
                <a:gd name="T57" fmla="*/ 458 h 495"/>
                <a:gd name="T58" fmla="*/ 217 w 479"/>
                <a:gd name="T59" fmla="*/ 479 h 495"/>
                <a:gd name="T60" fmla="*/ 239 w 479"/>
                <a:gd name="T61" fmla="*/ 482 h 495"/>
                <a:gd name="T62" fmla="*/ 272 w 479"/>
                <a:gd name="T63" fmla="*/ 473 h 495"/>
                <a:gd name="T64" fmla="*/ 298 w 479"/>
                <a:gd name="T65" fmla="*/ 448 h 495"/>
                <a:gd name="T66" fmla="*/ 319 w 479"/>
                <a:gd name="T67" fmla="*/ 406 h 495"/>
                <a:gd name="T68" fmla="*/ 332 w 479"/>
                <a:gd name="T69" fmla="*/ 349 h 495"/>
                <a:gd name="T70" fmla="*/ 340 w 479"/>
                <a:gd name="T71" fmla="*/ 275 h 495"/>
                <a:gd name="T72" fmla="*/ 340 w 479"/>
                <a:gd name="T73" fmla="*/ 220 h 495"/>
                <a:gd name="T74" fmla="*/ 332 w 479"/>
                <a:gd name="T75" fmla="*/ 146 h 495"/>
                <a:gd name="T76" fmla="*/ 319 w 479"/>
                <a:gd name="T77" fmla="*/ 89 h 495"/>
                <a:gd name="T78" fmla="*/ 298 w 479"/>
                <a:gd name="T79" fmla="*/ 48 h 495"/>
                <a:gd name="T80" fmla="*/ 272 w 479"/>
                <a:gd name="T81" fmla="*/ 21 h 495"/>
                <a:gd name="T82" fmla="*/ 239 w 479"/>
                <a:gd name="T83" fmla="*/ 12 h 495"/>
                <a:gd name="T84" fmla="*/ 217 w 479"/>
                <a:gd name="T85" fmla="*/ 17 h 495"/>
                <a:gd name="T86" fmla="*/ 189 w 479"/>
                <a:gd name="T87" fmla="*/ 37 h 495"/>
                <a:gd name="T88" fmla="*/ 165 w 479"/>
                <a:gd name="T89" fmla="*/ 73 h 495"/>
                <a:gd name="T90" fmla="*/ 149 w 479"/>
                <a:gd name="T91" fmla="*/ 126 h 495"/>
                <a:gd name="T92" fmla="*/ 140 w 479"/>
                <a:gd name="T93" fmla="*/ 194 h 495"/>
                <a:gd name="T94" fmla="*/ 139 w 479"/>
                <a:gd name="T95" fmla="*/ 24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9" h="495">
                  <a:moveTo>
                    <a:pt x="69" y="429"/>
                  </a:moveTo>
                  <a:lnTo>
                    <a:pt x="69" y="429"/>
                  </a:lnTo>
                  <a:lnTo>
                    <a:pt x="53" y="411"/>
                  </a:lnTo>
                  <a:lnTo>
                    <a:pt x="38" y="393"/>
                  </a:lnTo>
                  <a:lnTo>
                    <a:pt x="26" y="372"/>
                  </a:lnTo>
                  <a:lnTo>
                    <a:pt x="16" y="350"/>
                  </a:lnTo>
                  <a:lnTo>
                    <a:pt x="9" y="327"/>
                  </a:lnTo>
                  <a:lnTo>
                    <a:pt x="4" y="302"/>
                  </a:lnTo>
                  <a:lnTo>
                    <a:pt x="0" y="275"/>
                  </a:lnTo>
                  <a:lnTo>
                    <a:pt x="0" y="247"/>
                  </a:lnTo>
                  <a:lnTo>
                    <a:pt x="0" y="247"/>
                  </a:lnTo>
                  <a:lnTo>
                    <a:pt x="0" y="219"/>
                  </a:lnTo>
                  <a:lnTo>
                    <a:pt x="4" y="194"/>
                  </a:lnTo>
                  <a:lnTo>
                    <a:pt x="9" y="169"/>
                  </a:lnTo>
                  <a:lnTo>
                    <a:pt x="16" y="145"/>
                  </a:lnTo>
                  <a:lnTo>
                    <a:pt x="26" y="123"/>
                  </a:lnTo>
                  <a:lnTo>
                    <a:pt x="38" y="102"/>
                  </a:lnTo>
                  <a:lnTo>
                    <a:pt x="53" y="84"/>
                  </a:lnTo>
                  <a:lnTo>
                    <a:pt x="69" y="67"/>
                  </a:lnTo>
                  <a:lnTo>
                    <a:pt x="69" y="67"/>
                  </a:lnTo>
                  <a:lnTo>
                    <a:pt x="88" y="50"/>
                  </a:lnTo>
                  <a:lnTo>
                    <a:pt x="108" y="37"/>
                  </a:lnTo>
                  <a:lnTo>
                    <a:pt x="127" y="25"/>
                  </a:lnTo>
                  <a:lnTo>
                    <a:pt x="147" y="17"/>
                  </a:lnTo>
                  <a:lnTo>
                    <a:pt x="170" y="9"/>
                  </a:lnTo>
                  <a:lnTo>
                    <a:pt x="192" y="3"/>
                  </a:lnTo>
                  <a:lnTo>
                    <a:pt x="215" y="0"/>
                  </a:lnTo>
                  <a:lnTo>
                    <a:pt x="239" y="0"/>
                  </a:lnTo>
                  <a:lnTo>
                    <a:pt x="239" y="0"/>
                  </a:lnTo>
                  <a:lnTo>
                    <a:pt x="263" y="0"/>
                  </a:lnTo>
                  <a:lnTo>
                    <a:pt x="286" y="3"/>
                  </a:lnTo>
                  <a:lnTo>
                    <a:pt x="309" y="9"/>
                  </a:lnTo>
                  <a:lnTo>
                    <a:pt x="329" y="17"/>
                  </a:lnTo>
                  <a:lnTo>
                    <a:pt x="350" y="25"/>
                  </a:lnTo>
                  <a:lnTo>
                    <a:pt x="371" y="37"/>
                  </a:lnTo>
                  <a:lnTo>
                    <a:pt x="388" y="50"/>
                  </a:lnTo>
                  <a:lnTo>
                    <a:pt x="408" y="67"/>
                  </a:lnTo>
                  <a:lnTo>
                    <a:pt x="408" y="67"/>
                  </a:lnTo>
                  <a:lnTo>
                    <a:pt x="424" y="84"/>
                  </a:lnTo>
                  <a:lnTo>
                    <a:pt x="439" y="102"/>
                  </a:lnTo>
                  <a:lnTo>
                    <a:pt x="450" y="123"/>
                  </a:lnTo>
                  <a:lnTo>
                    <a:pt x="461" y="145"/>
                  </a:lnTo>
                  <a:lnTo>
                    <a:pt x="468" y="169"/>
                  </a:lnTo>
                  <a:lnTo>
                    <a:pt x="474" y="194"/>
                  </a:lnTo>
                  <a:lnTo>
                    <a:pt x="479" y="219"/>
                  </a:lnTo>
                  <a:lnTo>
                    <a:pt x="479" y="247"/>
                  </a:lnTo>
                  <a:lnTo>
                    <a:pt x="479" y="247"/>
                  </a:lnTo>
                  <a:lnTo>
                    <a:pt x="479" y="275"/>
                  </a:lnTo>
                  <a:lnTo>
                    <a:pt x="474" y="302"/>
                  </a:lnTo>
                  <a:lnTo>
                    <a:pt x="468" y="327"/>
                  </a:lnTo>
                  <a:lnTo>
                    <a:pt x="461" y="350"/>
                  </a:lnTo>
                  <a:lnTo>
                    <a:pt x="450" y="372"/>
                  </a:lnTo>
                  <a:lnTo>
                    <a:pt x="439" y="393"/>
                  </a:lnTo>
                  <a:lnTo>
                    <a:pt x="424" y="411"/>
                  </a:lnTo>
                  <a:lnTo>
                    <a:pt x="408" y="429"/>
                  </a:lnTo>
                  <a:lnTo>
                    <a:pt x="408" y="429"/>
                  </a:lnTo>
                  <a:lnTo>
                    <a:pt x="388" y="445"/>
                  </a:lnTo>
                  <a:lnTo>
                    <a:pt x="371" y="458"/>
                  </a:lnTo>
                  <a:lnTo>
                    <a:pt x="350" y="468"/>
                  </a:lnTo>
                  <a:lnTo>
                    <a:pt x="329" y="479"/>
                  </a:lnTo>
                  <a:lnTo>
                    <a:pt x="309" y="486"/>
                  </a:lnTo>
                  <a:lnTo>
                    <a:pt x="286" y="491"/>
                  </a:lnTo>
                  <a:lnTo>
                    <a:pt x="263" y="494"/>
                  </a:lnTo>
                  <a:lnTo>
                    <a:pt x="239" y="495"/>
                  </a:lnTo>
                  <a:lnTo>
                    <a:pt x="239" y="495"/>
                  </a:lnTo>
                  <a:lnTo>
                    <a:pt x="215" y="494"/>
                  </a:lnTo>
                  <a:lnTo>
                    <a:pt x="192" y="491"/>
                  </a:lnTo>
                  <a:lnTo>
                    <a:pt x="170" y="486"/>
                  </a:lnTo>
                  <a:lnTo>
                    <a:pt x="147" y="479"/>
                  </a:lnTo>
                  <a:lnTo>
                    <a:pt x="127" y="468"/>
                  </a:lnTo>
                  <a:lnTo>
                    <a:pt x="108" y="458"/>
                  </a:lnTo>
                  <a:lnTo>
                    <a:pt x="88" y="445"/>
                  </a:lnTo>
                  <a:lnTo>
                    <a:pt x="69" y="429"/>
                  </a:lnTo>
                  <a:lnTo>
                    <a:pt x="69" y="429"/>
                  </a:lnTo>
                  <a:close/>
                  <a:moveTo>
                    <a:pt x="139" y="247"/>
                  </a:moveTo>
                  <a:lnTo>
                    <a:pt x="139" y="247"/>
                  </a:lnTo>
                  <a:lnTo>
                    <a:pt x="139" y="275"/>
                  </a:lnTo>
                  <a:lnTo>
                    <a:pt x="140" y="302"/>
                  </a:lnTo>
                  <a:lnTo>
                    <a:pt x="142" y="325"/>
                  </a:lnTo>
                  <a:lnTo>
                    <a:pt x="145" y="349"/>
                  </a:lnTo>
                  <a:lnTo>
                    <a:pt x="149" y="369"/>
                  </a:lnTo>
                  <a:lnTo>
                    <a:pt x="153" y="389"/>
                  </a:lnTo>
                  <a:lnTo>
                    <a:pt x="159" y="406"/>
                  </a:lnTo>
                  <a:lnTo>
                    <a:pt x="165" y="421"/>
                  </a:lnTo>
                  <a:lnTo>
                    <a:pt x="173" y="436"/>
                  </a:lnTo>
                  <a:lnTo>
                    <a:pt x="180" y="448"/>
                  </a:lnTo>
                  <a:lnTo>
                    <a:pt x="189" y="458"/>
                  </a:lnTo>
                  <a:lnTo>
                    <a:pt x="198" y="467"/>
                  </a:lnTo>
                  <a:lnTo>
                    <a:pt x="207" y="473"/>
                  </a:lnTo>
                  <a:lnTo>
                    <a:pt x="217" y="479"/>
                  </a:lnTo>
                  <a:lnTo>
                    <a:pt x="229" y="482"/>
                  </a:lnTo>
                  <a:lnTo>
                    <a:pt x="239" y="482"/>
                  </a:lnTo>
                  <a:lnTo>
                    <a:pt x="239" y="482"/>
                  </a:lnTo>
                  <a:lnTo>
                    <a:pt x="251" y="482"/>
                  </a:lnTo>
                  <a:lnTo>
                    <a:pt x="261" y="479"/>
                  </a:lnTo>
                  <a:lnTo>
                    <a:pt x="272" y="473"/>
                  </a:lnTo>
                  <a:lnTo>
                    <a:pt x="281" y="467"/>
                  </a:lnTo>
                  <a:lnTo>
                    <a:pt x="289" y="458"/>
                  </a:lnTo>
                  <a:lnTo>
                    <a:pt x="298" y="448"/>
                  </a:lnTo>
                  <a:lnTo>
                    <a:pt x="306" y="436"/>
                  </a:lnTo>
                  <a:lnTo>
                    <a:pt x="313" y="421"/>
                  </a:lnTo>
                  <a:lnTo>
                    <a:pt x="319" y="406"/>
                  </a:lnTo>
                  <a:lnTo>
                    <a:pt x="325" y="389"/>
                  </a:lnTo>
                  <a:lnTo>
                    <a:pt x="329" y="369"/>
                  </a:lnTo>
                  <a:lnTo>
                    <a:pt x="332" y="349"/>
                  </a:lnTo>
                  <a:lnTo>
                    <a:pt x="337" y="325"/>
                  </a:lnTo>
                  <a:lnTo>
                    <a:pt x="338" y="302"/>
                  </a:lnTo>
                  <a:lnTo>
                    <a:pt x="340" y="275"/>
                  </a:lnTo>
                  <a:lnTo>
                    <a:pt x="340" y="247"/>
                  </a:lnTo>
                  <a:lnTo>
                    <a:pt x="340" y="247"/>
                  </a:lnTo>
                  <a:lnTo>
                    <a:pt x="340" y="220"/>
                  </a:lnTo>
                  <a:lnTo>
                    <a:pt x="338" y="194"/>
                  </a:lnTo>
                  <a:lnTo>
                    <a:pt x="337" y="169"/>
                  </a:lnTo>
                  <a:lnTo>
                    <a:pt x="332" y="146"/>
                  </a:lnTo>
                  <a:lnTo>
                    <a:pt x="329" y="126"/>
                  </a:lnTo>
                  <a:lnTo>
                    <a:pt x="325" y="107"/>
                  </a:lnTo>
                  <a:lnTo>
                    <a:pt x="319" y="89"/>
                  </a:lnTo>
                  <a:lnTo>
                    <a:pt x="313" y="73"/>
                  </a:lnTo>
                  <a:lnTo>
                    <a:pt x="306" y="59"/>
                  </a:lnTo>
                  <a:lnTo>
                    <a:pt x="298" y="48"/>
                  </a:lnTo>
                  <a:lnTo>
                    <a:pt x="289" y="37"/>
                  </a:lnTo>
                  <a:lnTo>
                    <a:pt x="281" y="28"/>
                  </a:lnTo>
                  <a:lnTo>
                    <a:pt x="272" y="21"/>
                  </a:lnTo>
                  <a:lnTo>
                    <a:pt x="261" y="17"/>
                  </a:lnTo>
                  <a:lnTo>
                    <a:pt x="251" y="14"/>
                  </a:lnTo>
                  <a:lnTo>
                    <a:pt x="239" y="12"/>
                  </a:lnTo>
                  <a:lnTo>
                    <a:pt x="239" y="12"/>
                  </a:lnTo>
                  <a:lnTo>
                    <a:pt x="229" y="14"/>
                  </a:lnTo>
                  <a:lnTo>
                    <a:pt x="217" y="17"/>
                  </a:lnTo>
                  <a:lnTo>
                    <a:pt x="207" y="21"/>
                  </a:lnTo>
                  <a:lnTo>
                    <a:pt x="198" y="28"/>
                  </a:lnTo>
                  <a:lnTo>
                    <a:pt x="189" y="37"/>
                  </a:lnTo>
                  <a:lnTo>
                    <a:pt x="180" y="48"/>
                  </a:lnTo>
                  <a:lnTo>
                    <a:pt x="173" y="59"/>
                  </a:lnTo>
                  <a:lnTo>
                    <a:pt x="165" y="73"/>
                  </a:lnTo>
                  <a:lnTo>
                    <a:pt x="159" y="89"/>
                  </a:lnTo>
                  <a:lnTo>
                    <a:pt x="153" y="107"/>
                  </a:lnTo>
                  <a:lnTo>
                    <a:pt x="149" y="126"/>
                  </a:lnTo>
                  <a:lnTo>
                    <a:pt x="145" y="146"/>
                  </a:lnTo>
                  <a:lnTo>
                    <a:pt x="142" y="169"/>
                  </a:lnTo>
                  <a:lnTo>
                    <a:pt x="140" y="194"/>
                  </a:lnTo>
                  <a:lnTo>
                    <a:pt x="139" y="220"/>
                  </a:lnTo>
                  <a:lnTo>
                    <a:pt x="139" y="247"/>
                  </a:lnTo>
                  <a:lnTo>
                    <a:pt x="13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18">
              <a:extLst>
                <a:ext uri="{FF2B5EF4-FFF2-40B4-BE49-F238E27FC236}">
                  <a16:creationId xmlns:a16="http://schemas.microsoft.com/office/drawing/2014/main" id="{A495BBA3-C5B4-41C9-9F85-7BA06AB232E6}"/>
                </a:ext>
              </a:extLst>
            </p:cNvPr>
            <p:cNvSpPr>
              <a:spLocks/>
            </p:cNvSpPr>
            <p:nvPr userDrawn="1"/>
          </p:nvSpPr>
          <p:spPr bwMode="auto">
            <a:xfrm>
              <a:off x="6472" y="2202"/>
              <a:ext cx="266" cy="758"/>
            </a:xfrm>
            <a:custGeom>
              <a:avLst/>
              <a:gdLst>
                <a:gd name="T0" fmla="*/ 198 w 266"/>
                <a:gd name="T1" fmla="*/ 725 h 758"/>
                <a:gd name="T2" fmla="*/ 266 w 266"/>
                <a:gd name="T3" fmla="*/ 749 h 758"/>
                <a:gd name="T4" fmla="*/ 266 w 266"/>
                <a:gd name="T5" fmla="*/ 758 h 758"/>
                <a:gd name="T6" fmla="*/ 0 w 266"/>
                <a:gd name="T7" fmla="*/ 758 h 758"/>
                <a:gd name="T8" fmla="*/ 0 w 266"/>
                <a:gd name="T9" fmla="*/ 749 h 758"/>
                <a:gd name="T10" fmla="*/ 68 w 266"/>
                <a:gd name="T11" fmla="*/ 725 h 758"/>
                <a:gd name="T12" fmla="*/ 68 w 266"/>
                <a:gd name="T13" fmla="*/ 64 h 758"/>
                <a:gd name="T14" fmla="*/ 0 w 266"/>
                <a:gd name="T15" fmla="*/ 43 h 758"/>
                <a:gd name="T16" fmla="*/ 0 w 266"/>
                <a:gd name="T17" fmla="*/ 37 h 758"/>
                <a:gd name="T18" fmla="*/ 193 w 266"/>
                <a:gd name="T19" fmla="*/ 0 h 758"/>
                <a:gd name="T20" fmla="*/ 198 w 266"/>
                <a:gd name="T21" fmla="*/ 6 h 758"/>
                <a:gd name="T22" fmla="*/ 198 w 266"/>
                <a:gd name="T23" fmla="*/ 72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758">
                  <a:moveTo>
                    <a:pt x="198" y="725"/>
                  </a:moveTo>
                  <a:lnTo>
                    <a:pt x="266" y="749"/>
                  </a:lnTo>
                  <a:lnTo>
                    <a:pt x="266" y="758"/>
                  </a:lnTo>
                  <a:lnTo>
                    <a:pt x="0" y="758"/>
                  </a:lnTo>
                  <a:lnTo>
                    <a:pt x="0" y="749"/>
                  </a:lnTo>
                  <a:lnTo>
                    <a:pt x="68" y="725"/>
                  </a:lnTo>
                  <a:lnTo>
                    <a:pt x="68" y="64"/>
                  </a:lnTo>
                  <a:lnTo>
                    <a:pt x="0" y="43"/>
                  </a:lnTo>
                  <a:lnTo>
                    <a:pt x="0" y="37"/>
                  </a:lnTo>
                  <a:lnTo>
                    <a:pt x="193" y="0"/>
                  </a:lnTo>
                  <a:lnTo>
                    <a:pt x="198" y="6"/>
                  </a:lnTo>
                  <a:lnTo>
                    <a:pt x="198" y="7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19">
              <a:extLst>
                <a:ext uri="{FF2B5EF4-FFF2-40B4-BE49-F238E27FC236}">
                  <a16:creationId xmlns:a16="http://schemas.microsoft.com/office/drawing/2014/main" id="{77E16A46-148C-4160-B7D6-C627BDD9DCDB}"/>
                </a:ext>
              </a:extLst>
            </p:cNvPr>
            <p:cNvSpPr>
              <a:spLocks noEditPoints="1"/>
            </p:cNvSpPr>
            <p:nvPr userDrawn="1"/>
          </p:nvSpPr>
          <p:spPr bwMode="auto">
            <a:xfrm>
              <a:off x="0" y="1391"/>
              <a:ext cx="3382" cy="1569"/>
            </a:xfrm>
            <a:custGeom>
              <a:avLst/>
              <a:gdLst>
                <a:gd name="T0" fmla="*/ 2742 w 3382"/>
                <a:gd name="T1" fmla="*/ 1248 h 1569"/>
                <a:gd name="T2" fmla="*/ 2742 w 3382"/>
                <a:gd name="T3" fmla="*/ 938 h 1569"/>
                <a:gd name="T4" fmla="*/ 3272 w 3382"/>
                <a:gd name="T5" fmla="*/ 938 h 1569"/>
                <a:gd name="T6" fmla="*/ 3272 w 3382"/>
                <a:gd name="T7" fmla="*/ 618 h 1569"/>
                <a:gd name="T8" fmla="*/ 2742 w 3382"/>
                <a:gd name="T9" fmla="*/ 618 h 1569"/>
                <a:gd name="T10" fmla="*/ 2742 w 3382"/>
                <a:gd name="T11" fmla="*/ 322 h 1569"/>
                <a:gd name="T12" fmla="*/ 3345 w 3382"/>
                <a:gd name="T13" fmla="*/ 322 h 1569"/>
                <a:gd name="T14" fmla="*/ 3345 w 3382"/>
                <a:gd name="T15" fmla="*/ 0 h 1569"/>
                <a:gd name="T16" fmla="*/ 2363 w 3382"/>
                <a:gd name="T17" fmla="*/ 0 h 1569"/>
                <a:gd name="T18" fmla="*/ 2363 w 3382"/>
                <a:gd name="T19" fmla="*/ 1365 h 1569"/>
                <a:gd name="T20" fmla="*/ 1867 w 3382"/>
                <a:gd name="T21" fmla="*/ 0 h 1569"/>
                <a:gd name="T22" fmla="*/ 1477 w 3382"/>
                <a:gd name="T23" fmla="*/ 0 h 1569"/>
                <a:gd name="T24" fmla="*/ 1015 w 3382"/>
                <a:gd name="T25" fmla="*/ 1248 h 1569"/>
                <a:gd name="T26" fmla="*/ 378 w 3382"/>
                <a:gd name="T27" fmla="*/ 1248 h 1569"/>
                <a:gd name="T28" fmla="*/ 378 w 3382"/>
                <a:gd name="T29" fmla="*/ 938 h 1569"/>
                <a:gd name="T30" fmla="*/ 909 w 3382"/>
                <a:gd name="T31" fmla="*/ 938 h 1569"/>
                <a:gd name="T32" fmla="*/ 909 w 3382"/>
                <a:gd name="T33" fmla="*/ 618 h 1569"/>
                <a:gd name="T34" fmla="*/ 378 w 3382"/>
                <a:gd name="T35" fmla="*/ 618 h 1569"/>
                <a:gd name="T36" fmla="*/ 378 w 3382"/>
                <a:gd name="T37" fmla="*/ 322 h 1569"/>
                <a:gd name="T38" fmla="*/ 981 w 3382"/>
                <a:gd name="T39" fmla="*/ 322 h 1569"/>
                <a:gd name="T40" fmla="*/ 981 w 3382"/>
                <a:gd name="T41" fmla="*/ 0 h 1569"/>
                <a:gd name="T42" fmla="*/ 0 w 3382"/>
                <a:gd name="T43" fmla="*/ 0 h 1569"/>
                <a:gd name="T44" fmla="*/ 0 w 3382"/>
                <a:gd name="T45" fmla="*/ 1569 h 1569"/>
                <a:gd name="T46" fmla="*/ 897 w 3382"/>
                <a:gd name="T47" fmla="*/ 1569 h 1569"/>
                <a:gd name="T48" fmla="*/ 1018 w 3382"/>
                <a:gd name="T49" fmla="*/ 1569 h 1569"/>
                <a:gd name="T50" fmla="*/ 1305 w 3382"/>
                <a:gd name="T51" fmla="*/ 1569 h 1569"/>
                <a:gd name="T52" fmla="*/ 1403 w 3382"/>
                <a:gd name="T53" fmla="*/ 1260 h 1569"/>
                <a:gd name="T54" fmla="*/ 1932 w 3382"/>
                <a:gd name="T55" fmla="*/ 1260 h 1569"/>
                <a:gd name="T56" fmla="*/ 2032 w 3382"/>
                <a:gd name="T57" fmla="*/ 1569 h 1569"/>
                <a:gd name="T58" fmla="*/ 2363 w 3382"/>
                <a:gd name="T59" fmla="*/ 1569 h 1569"/>
                <a:gd name="T60" fmla="*/ 2437 w 3382"/>
                <a:gd name="T61" fmla="*/ 1569 h 1569"/>
                <a:gd name="T62" fmla="*/ 3382 w 3382"/>
                <a:gd name="T63" fmla="*/ 1569 h 1569"/>
                <a:gd name="T64" fmla="*/ 3382 w 3382"/>
                <a:gd name="T65" fmla="*/ 1248 h 1569"/>
                <a:gd name="T66" fmla="*/ 2742 w 3382"/>
                <a:gd name="T67" fmla="*/ 1248 h 1569"/>
                <a:gd name="T68" fmla="*/ 1497 w 3382"/>
                <a:gd name="T69" fmla="*/ 963 h 1569"/>
                <a:gd name="T70" fmla="*/ 1531 w 3382"/>
                <a:gd name="T71" fmla="*/ 857 h 1569"/>
                <a:gd name="T72" fmla="*/ 1663 w 3382"/>
                <a:gd name="T73" fmla="*/ 424 h 1569"/>
                <a:gd name="T74" fmla="*/ 1672 w 3382"/>
                <a:gd name="T75" fmla="*/ 424 h 1569"/>
                <a:gd name="T76" fmla="*/ 1803 w 3382"/>
                <a:gd name="T77" fmla="*/ 857 h 1569"/>
                <a:gd name="T78" fmla="*/ 1836 w 3382"/>
                <a:gd name="T79" fmla="*/ 963 h 1569"/>
                <a:gd name="T80" fmla="*/ 1497 w 3382"/>
                <a:gd name="T81" fmla="*/ 963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82" h="1569">
                  <a:moveTo>
                    <a:pt x="2742" y="1248"/>
                  </a:moveTo>
                  <a:lnTo>
                    <a:pt x="2742" y="938"/>
                  </a:lnTo>
                  <a:lnTo>
                    <a:pt x="3272" y="938"/>
                  </a:lnTo>
                  <a:lnTo>
                    <a:pt x="3272" y="618"/>
                  </a:lnTo>
                  <a:lnTo>
                    <a:pt x="2742" y="618"/>
                  </a:lnTo>
                  <a:lnTo>
                    <a:pt x="2742" y="322"/>
                  </a:lnTo>
                  <a:lnTo>
                    <a:pt x="3345" y="322"/>
                  </a:lnTo>
                  <a:lnTo>
                    <a:pt x="3345" y="0"/>
                  </a:lnTo>
                  <a:lnTo>
                    <a:pt x="2363" y="0"/>
                  </a:lnTo>
                  <a:lnTo>
                    <a:pt x="2363" y="1365"/>
                  </a:lnTo>
                  <a:lnTo>
                    <a:pt x="1867" y="0"/>
                  </a:lnTo>
                  <a:lnTo>
                    <a:pt x="1477" y="0"/>
                  </a:lnTo>
                  <a:lnTo>
                    <a:pt x="1015" y="1248"/>
                  </a:lnTo>
                  <a:lnTo>
                    <a:pt x="378" y="1248"/>
                  </a:lnTo>
                  <a:lnTo>
                    <a:pt x="378" y="938"/>
                  </a:lnTo>
                  <a:lnTo>
                    <a:pt x="909" y="938"/>
                  </a:lnTo>
                  <a:lnTo>
                    <a:pt x="909" y="618"/>
                  </a:lnTo>
                  <a:lnTo>
                    <a:pt x="378" y="618"/>
                  </a:lnTo>
                  <a:lnTo>
                    <a:pt x="378" y="322"/>
                  </a:lnTo>
                  <a:lnTo>
                    <a:pt x="981" y="322"/>
                  </a:lnTo>
                  <a:lnTo>
                    <a:pt x="981" y="0"/>
                  </a:lnTo>
                  <a:lnTo>
                    <a:pt x="0" y="0"/>
                  </a:lnTo>
                  <a:lnTo>
                    <a:pt x="0" y="1569"/>
                  </a:lnTo>
                  <a:lnTo>
                    <a:pt x="897" y="1569"/>
                  </a:lnTo>
                  <a:lnTo>
                    <a:pt x="1018" y="1569"/>
                  </a:lnTo>
                  <a:lnTo>
                    <a:pt x="1305" y="1569"/>
                  </a:lnTo>
                  <a:lnTo>
                    <a:pt x="1403" y="1260"/>
                  </a:lnTo>
                  <a:lnTo>
                    <a:pt x="1932" y="1260"/>
                  </a:lnTo>
                  <a:lnTo>
                    <a:pt x="2032" y="1569"/>
                  </a:lnTo>
                  <a:lnTo>
                    <a:pt x="2363" y="1569"/>
                  </a:lnTo>
                  <a:lnTo>
                    <a:pt x="2437" y="1569"/>
                  </a:lnTo>
                  <a:lnTo>
                    <a:pt x="3382" y="1569"/>
                  </a:lnTo>
                  <a:lnTo>
                    <a:pt x="3382" y="1248"/>
                  </a:lnTo>
                  <a:lnTo>
                    <a:pt x="2742" y="1248"/>
                  </a:lnTo>
                  <a:close/>
                  <a:moveTo>
                    <a:pt x="1497" y="963"/>
                  </a:moveTo>
                  <a:lnTo>
                    <a:pt x="1531" y="857"/>
                  </a:lnTo>
                  <a:lnTo>
                    <a:pt x="1663" y="424"/>
                  </a:lnTo>
                  <a:lnTo>
                    <a:pt x="1672" y="424"/>
                  </a:lnTo>
                  <a:lnTo>
                    <a:pt x="1803" y="857"/>
                  </a:lnTo>
                  <a:lnTo>
                    <a:pt x="1836" y="963"/>
                  </a:lnTo>
                  <a:lnTo>
                    <a:pt x="1497" y="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36" name="Marcador de texto 35">
            <a:extLst>
              <a:ext uri="{FF2B5EF4-FFF2-40B4-BE49-F238E27FC236}">
                <a16:creationId xmlns:a16="http://schemas.microsoft.com/office/drawing/2014/main" id="{A6FCC31B-0AE1-4146-BF18-8739859AA77D}"/>
              </a:ext>
            </a:extLst>
          </p:cNvPr>
          <p:cNvSpPr>
            <a:spLocks noGrp="1"/>
          </p:cNvSpPr>
          <p:nvPr>
            <p:ph type="body" sz="quarter" idx="13" hasCustomPrompt="1"/>
          </p:nvPr>
        </p:nvSpPr>
        <p:spPr>
          <a:xfrm>
            <a:off x="4349027" y="124960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0" name="Marcador de texto 39">
            <a:extLst>
              <a:ext uri="{FF2B5EF4-FFF2-40B4-BE49-F238E27FC236}">
                <a16:creationId xmlns:a16="http://schemas.microsoft.com/office/drawing/2014/main" id="{69CABE84-AA2B-498A-A19D-F0F6D08236AB}"/>
              </a:ext>
            </a:extLst>
          </p:cNvPr>
          <p:cNvSpPr>
            <a:spLocks noGrp="1"/>
          </p:cNvSpPr>
          <p:nvPr>
            <p:ph type="body" sz="quarter" idx="16"/>
          </p:nvPr>
        </p:nvSpPr>
        <p:spPr>
          <a:xfrm>
            <a:off x="5618527" y="126462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0" name="Rectángulo 29">
            <a:extLst>
              <a:ext uri="{FF2B5EF4-FFF2-40B4-BE49-F238E27FC236}">
                <a16:creationId xmlns:a16="http://schemas.microsoft.com/office/drawing/2014/main" id="{757E1141-04B1-4B22-8047-5BEF14EF6BE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Rectángulo 42">
            <a:extLst>
              <a:ext uri="{FF2B5EF4-FFF2-40B4-BE49-F238E27FC236}">
                <a16:creationId xmlns:a16="http://schemas.microsoft.com/office/drawing/2014/main" id="{7FBD128E-23E0-4FF5-B035-E78FB2C11861}"/>
              </a:ext>
            </a:extLst>
          </p:cNvPr>
          <p:cNvSpPr/>
          <p:nvPr userDrawn="1"/>
        </p:nvSpPr>
        <p:spPr>
          <a:xfrm>
            <a:off x="5222569" y="270922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22A9361C-0E83-46A7-8522-43EF7571FFC8}"/>
              </a:ext>
            </a:extLst>
          </p:cNvPr>
          <p:cNvSpPr/>
          <p:nvPr userDrawn="1"/>
        </p:nvSpPr>
        <p:spPr>
          <a:xfrm>
            <a:off x="4256411" y="270922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Marcador de texto 35">
            <a:extLst>
              <a:ext uri="{FF2B5EF4-FFF2-40B4-BE49-F238E27FC236}">
                <a16:creationId xmlns:a16="http://schemas.microsoft.com/office/drawing/2014/main" id="{F5B71259-9AD8-4E45-8858-46C037934133}"/>
              </a:ext>
            </a:extLst>
          </p:cNvPr>
          <p:cNvSpPr>
            <a:spLocks noGrp="1"/>
          </p:cNvSpPr>
          <p:nvPr>
            <p:ph type="body" sz="quarter" idx="17" hasCustomPrompt="1"/>
          </p:nvPr>
        </p:nvSpPr>
        <p:spPr>
          <a:xfrm>
            <a:off x="4349027" y="305252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46" name="Marcador de texto 39">
            <a:extLst>
              <a:ext uri="{FF2B5EF4-FFF2-40B4-BE49-F238E27FC236}">
                <a16:creationId xmlns:a16="http://schemas.microsoft.com/office/drawing/2014/main" id="{2BBE8BA2-6065-4C1E-87D6-348EDD13D407}"/>
              </a:ext>
            </a:extLst>
          </p:cNvPr>
          <p:cNvSpPr>
            <a:spLocks noGrp="1"/>
          </p:cNvSpPr>
          <p:nvPr>
            <p:ph type="body" sz="quarter" idx="18"/>
          </p:nvPr>
        </p:nvSpPr>
        <p:spPr>
          <a:xfrm>
            <a:off x="5618527" y="306754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47" name="Rectángulo 46">
            <a:extLst>
              <a:ext uri="{FF2B5EF4-FFF2-40B4-BE49-F238E27FC236}">
                <a16:creationId xmlns:a16="http://schemas.microsoft.com/office/drawing/2014/main" id="{67EE916B-5789-4A99-947E-6460B9ACE039}"/>
              </a:ext>
            </a:extLst>
          </p:cNvPr>
          <p:cNvSpPr/>
          <p:nvPr userDrawn="1"/>
        </p:nvSpPr>
        <p:spPr>
          <a:xfrm>
            <a:off x="5222569" y="4512148"/>
            <a:ext cx="6527066" cy="1780248"/>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1F482A13-B36E-479B-8225-BBBD2F936FD1}"/>
              </a:ext>
            </a:extLst>
          </p:cNvPr>
          <p:cNvSpPr/>
          <p:nvPr userDrawn="1"/>
        </p:nvSpPr>
        <p:spPr>
          <a:xfrm>
            <a:off x="4256411" y="4512148"/>
            <a:ext cx="979823" cy="1780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Marcador de texto 35">
            <a:extLst>
              <a:ext uri="{FF2B5EF4-FFF2-40B4-BE49-F238E27FC236}">
                <a16:creationId xmlns:a16="http://schemas.microsoft.com/office/drawing/2014/main" id="{A2EE6353-C396-40F6-A82A-5DE461B6B5FF}"/>
              </a:ext>
            </a:extLst>
          </p:cNvPr>
          <p:cNvSpPr>
            <a:spLocks noGrp="1"/>
          </p:cNvSpPr>
          <p:nvPr>
            <p:ph type="body" sz="quarter" idx="19" hasCustomPrompt="1"/>
          </p:nvPr>
        </p:nvSpPr>
        <p:spPr>
          <a:xfrm>
            <a:off x="4349027" y="4855446"/>
            <a:ext cx="752926" cy="1140752"/>
          </a:xfrm>
        </p:spPr>
        <p:txBody>
          <a:bodyPr anchor="ctr">
            <a:noAutofit/>
          </a:bodyPr>
          <a:lstStyle>
            <a:lvl1pPr marL="0" indent="0" algn="ctr">
              <a:buFontTx/>
              <a:buNone/>
              <a:defRPr sz="6000">
                <a:solidFill>
                  <a:schemeClr val="bg1"/>
                </a:solidFill>
              </a:defRPr>
            </a:lvl1pPr>
            <a:lvl5pPr>
              <a:defRPr/>
            </a:lvl5pPr>
          </a:lstStyle>
          <a:p>
            <a:pPr lvl="0"/>
            <a:r>
              <a:rPr lang="es-ES" dirty="0"/>
              <a:t>0</a:t>
            </a:r>
          </a:p>
        </p:txBody>
      </p:sp>
      <p:sp>
        <p:nvSpPr>
          <p:cNvPr id="50" name="Marcador de texto 39">
            <a:extLst>
              <a:ext uri="{FF2B5EF4-FFF2-40B4-BE49-F238E27FC236}">
                <a16:creationId xmlns:a16="http://schemas.microsoft.com/office/drawing/2014/main" id="{4DD93F9F-1467-474B-AE5D-7626DE9088E2}"/>
              </a:ext>
            </a:extLst>
          </p:cNvPr>
          <p:cNvSpPr>
            <a:spLocks noGrp="1"/>
          </p:cNvSpPr>
          <p:nvPr>
            <p:ph type="body" sz="quarter" idx="20"/>
          </p:nvPr>
        </p:nvSpPr>
        <p:spPr>
          <a:xfrm>
            <a:off x="5618527" y="4870467"/>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51" name="Marcador de texto 39">
            <a:extLst>
              <a:ext uri="{FF2B5EF4-FFF2-40B4-BE49-F238E27FC236}">
                <a16:creationId xmlns:a16="http://schemas.microsoft.com/office/drawing/2014/main" id="{BAD8D931-9A1C-4BEA-9549-58535105DF22}"/>
              </a:ext>
            </a:extLst>
          </p:cNvPr>
          <p:cNvSpPr>
            <a:spLocks noGrp="1"/>
          </p:cNvSpPr>
          <p:nvPr>
            <p:ph type="body" sz="quarter" idx="23"/>
          </p:nvPr>
        </p:nvSpPr>
        <p:spPr>
          <a:xfrm>
            <a:off x="395063" y="1683725"/>
            <a:ext cx="357952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spTree>
    <p:extLst>
      <p:ext uri="{BB962C8B-B14F-4D97-AF65-F5344CB8AC3E}">
        <p14:creationId xmlns:p14="http://schemas.microsoft.com/office/powerpoint/2010/main" val="2629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2 PUNTOS">
    <p:spTree>
      <p:nvGrpSpPr>
        <p:cNvPr id="1" name=""/>
        <p:cNvGrpSpPr/>
        <p:nvPr/>
      </p:nvGrpSpPr>
      <p:grpSpPr>
        <a:xfrm>
          <a:off x="0" y="0"/>
          <a:ext cx="0" cy="0"/>
          <a:chOff x="0" y="0"/>
          <a:chExt cx="0" cy="0"/>
        </a:xfrm>
      </p:grpSpPr>
      <p:sp>
        <p:nvSpPr>
          <p:cNvPr id="34" name="Rectángulo 33">
            <a:extLst>
              <a:ext uri="{FF2B5EF4-FFF2-40B4-BE49-F238E27FC236}">
                <a16:creationId xmlns:a16="http://schemas.microsoft.com/office/drawing/2014/main" id="{A265B80C-D18C-4D5B-AD74-67EE734EE9CC}"/>
              </a:ext>
            </a:extLst>
          </p:cNvPr>
          <p:cNvSpPr/>
          <p:nvPr userDrawn="1"/>
        </p:nvSpPr>
        <p:spPr>
          <a:xfrm>
            <a:off x="4256411" y="3552406"/>
            <a:ext cx="7493224" cy="2638097"/>
          </a:xfrm>
          <a:prstGeom prst="rect">
            <a:avLst/>
          </a:prstGeom>
          <a:solidFill>
            <a:srgbClr val="F0F0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accent2"/>
                </a:solidFill>
                <a:latin typeface="+mn-lt"/>
              </a:defRPr>
            </a:lvl1pPr>
          </a:lstStyle>
          <a:p>
            <a:fld id="{A64E805E-E9C5-4556-814C-C096ED3BEA4F}" type="slidenum">
              <a:rPr lang="es-ES" smtClean="0"/>
              <a:pPr/>
              <a:t>‹Nº›</a:t>
            </a:fld>
            <a:endParaRPr lang="es-ES" dirty="0"/>
          </a:p>
        </p:txBody>
      </p:sp>
      <p:sp>
        <p:nvSpPr>
          <p:cNvPr id="37" name="Marcador de texto 35">
            <a:extLst>
              <a:ext uri="{FF2B5EF4-FFF2-40B4-BE49-F238E27FC236}">
                <a16:creationId xmlns:a16="http://schemas.microsoft.com/office/drawing/2014/main" id="{F1C16858-5AE7-49BC-937C-4F449048954B}"/>
              </a:ext>
            </a:extLst>
          </p:cNvPr>
          <p:cNvSpPr>
            <a:spLocks noGrp="1"/>
          </p:cNvSpPr>
          <p:nvPr>
            <p:ph type="body" sz="quarter" idx="14" hasCustomPrompt="1"/>
          </p:nvPr>
        </p:nvSpPr>
        <p:spPr>
          <a:xfrm>
            <a:off x="4676830" y="3809993"/>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1" name="Marcador de texto 39">
            <a:extLst>
              <a:ext uri="{FF2B5EF4-FFF2-40B4-BE49-F238E27FC236}">
                <a16:creationId xmlns:a16="http://schemas.microsoft.com/office/drawing/2014/main" id="{8AA9D3FB-CDC9-4DA9-8366-2E8CA7B04087}"/>
              </a:ext>
            </a:extLst>
          </p:cNvPr>
          <p:cNvSpPr>
            <a:spLocks noGrp="1"/>
          </p:cNvSpPr>
          <p:nvPr>
            <p:ph type="body" sz="quarter" idx="17"/>
          </p:nvPr>
        </p:nvSpPr>
        <p:spPr>
          <a:xfrm>
            <a:off x="5618527" y="3892213"/>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35" name="Rectángulo 34">
            <a:extLst>
              <a:ext uri="{FF2B5EF4-FFF2-40B4-BE49-F238E27FC236}">
                <a16:creationId xmlns:a16="http://schemas.microsoft.com/office/drawing/2014/main" id="{2C623CD0-9ACB-4637-933E-A27287E5808A}"/>
              </a:ext>
            </a:extLst>
          </p:cNvPr>
          <p:cNvSpPr/>
          <p:nvPr userDrawn="1"/>
        </p:nvSpPr>
        <p:spPr>
          <a:xfrm>
            <a:off x="4256411" y="935420"/>
            <a:ext cx="7493224" cy="26169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Marcador de texto 35">
            <a:extLst>
              <a:ext uri="{FF2B5EF4-FFF2-40B4-BE49-F238E27FC236}">
                <a16:creationId xmlns:a16="http://schemas.microsoft.com/office/drawing/2014/main" id="{8E87947A-0C75-4101-BD85-D8964360F9FE}"/>
              </a:ext>
            </a:extLst>
          </p:cNvPr>
          <p:cNvSpPr>
            <a:spLocks noGrp="1"/>
          </p:cNvSpPr>
          <p:nvPr>
            <p:ph type="body" sz="quarter" idx="18" hasCustomPrompt="1"/>
          </p:nvPr>
        </p:nvSpPr>
        <p:spPr>
          <a:xfrm>
            <a:off x="4676830" y="1171896"/>
            <a:ext cx="752926" cy="1140752"/>
          </a:xfrm>
        </p:spPr>
        <p:txBody>
          <a:bodyPr>
            <a:noAutofit/>
          </a:bodyPr>
          <a:lstStyle>
            <a:lvl1pPr marL="0" indent="0" algn="l">
              <a:buFontTx/>
              <a:buNone/>
              <a:defRPr sz="8000">
                <a:solidFill>
                  <a:schemeClr val="accent1"/>
                </a:solidFill>
              </a:defRPr>
            </a:lvl1pPr>
            <a:lvl5pPr>
              <a:defRPr/>
            </a:lvl5pPr>
          </a:lstStyle>
          <a:p>
            <a:pPr lvl="0"/>
            <a:r>
              <a:rPr lang="es-ES" dirty="0"/>
              <a:t>0</a:t>
            </a:r>
          </a:p>
        </p:txBody>
      </p:sp>
      <p:sp>
        <p:nvSpPr>
          <p:cNvPr id="43" name="Marcador de texto 39">
            <a:extLst>
              <a:ext uri="{FF2B5EF4-FFF2-40B4-BE49-F238E27FC236}">
                <a16:creationId xmlns:a16="http://schemas.microsoft.com/office/drawing/2014/main" id="{B5E95E6A-FE22-4F6D-BBAA-803462069EE6}"/>
              </a:ext>
            </a:extLst>
          </p:cNvPr>
          <p:cNvSpPr>
            <a:spLocks noGrp="1"/>
          </p:cNvSpPr>
          <p:nvPr>
            <p:ph type="body" sz="quarter" idx="19"/>
          </p:nvPr>
        </p:nvSpPr>
        <p:spPr>
          <a:xfrm>
            <a:off x="5618527" y="1254116"/>
            <a:ext cx="5764176" cy="1238250"/>
          </a:xfrm>
        </p:spPr>
        <p:txBody>
          <a:bodyPr>
            <a:normAutofit/>
          </a:bodyPr>
          <a:lstStyle>
            <a:lvl1pPr marL="0" indent="0">
              <a:lnSpc>
                <a:spcPct val="100000"/>
              </a:lnSpc>
              <a:buFontTx/>
              <a:buNone/>
              <a:defRPr sz="1900">
                <a:solidFill>
                  <a:schemeClr val="accent2"/>
                </a:solidFill>
              </a:defRPr>
            </a:lvl1pPr>
            <a:lvl2pPr marL="457200" indent="0">
              <a:buFontTx/>
              <a:buNone/>
              <a:defRPr sz="1600">
                <a:solidFill>
                  <a:schemeClr val="accent1"/>
                </a:solidFill>
              </a:defRPr>
            </a:lvl2pPr>
            <a:lvl3pPr marL="914400" indent="0">
              <a:buFontTx/>
              <a:buNone/>
              <a:defRPr sz="1400">
                <a:solidFill>
                  <a:schemeClr val="accent1"/>
                </a:solidFill>
              </a:defRPr>
            </a:lvl3pPr>
            <a:lvl4pPr marL="1371600" indent="0">
              <a:buFontTx/>
              <a:buNone/>
              <a:defRPr sz="1200">
                <a:solidFill>
                  <a:schemeClr val="accent1"/>
                </a:solidFill>
              </a:defRPr>
            </a:lvl4pPr>
            <a:lvl5pPr marL="1828800" indent="0">
              <a:buFontTx/>
              <a:buNone/>
              <a:defRPr sz="1200">
                <a:solidFill>
                  <a:schemeClr val="accent1"/>
                </a:solidFill>
              </a:defRPr>
            </a:lvl5pPr>
          </a:lstStyle>
          <a:p>
            <a:pPr lvl="0"/>
            <a:r>
              <a:rPr lang="es-ES" dirty="0"/>
              <a:t>Editar los estilos de texto del patrón</a:t>
            </a:r>
          </a:p>
        </p:txBody>
      </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Imagen 27">
            <a:extLst>
              <a:ext uri="{FF2B5EF4-FFF2-40B4-BE49-F238E27FC236}">
                <a16:creationId xmlns:a16="http://schemas.microsoft.com/office/drawing/2014/main" id="{C31589BF-E198-41EF-848C-F8B814108E2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80164" y="210646"/>
            <a:ext cx="1664619" cy="352869"/>
          </a:xfrm>
          <a:prstGeom prst="rect">
            <a:avLst/>
          </a:prstGeom>
        </p:spPr>
      </p:pic>
    </p:spTree>
    <p:extLst>
      <p:ext uri="{BB962C8B-B14F-4D97-AF65-F5344CB8AC3E}">
        <p14:creationId xmlns:p14="http://schemas.microsoft.com/office/powerpoint/2010/main" val="2591007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EXTO 2 PUNTOS">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accent2"/>
                </a:solidFill>
                <a:latin typeface="+mn-lt"/>
              </a:defRPr>
            </a:lvl1pPr>
          </a:lstStyle>
          <a:p>
            <a:fld id="{A64E805E-E9C5-4556-814C-C096ED3BEA4F}" type="slidenum">
              <a:rPr lang="es-ES" smtClean="0"/>
              <a:pPr/>
              <a:t>‹Nº›</a:t>
            </a:fld>
            <a:endParaRPr lang="es-ES" dirty="0"/>
          </a:p>
        </p:txBody>
      </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Título 1">
            <a:extLst>
              <a:ext uri="{FF2B5EF4-FFF2-40B4-BE49-F238E27FC236}">
                <a16:creationId xmlns:a16="http://schemas.microsoft.com/office/drawing/2014/main" id="{D7C2D46F-91C6-48E3-8EB8-8D5F18839530}"/>
              </a:ext>
            </a:extLst>
          </p:cNvPr>
          <p:cNvSpPr>
            <a:spLocks noGrp="1"/>
          </p:cNvSpPr>
          <p:nvPr>
            <p:ph type="title" hasCustomPrompt="1"/>
          </p:nvPr>
        </p:nvSpPr>
        <p:spPr>
          <a:xfrm>
            <a:off x="380164" y="812442"/>
            <a:ext cx="2757955" cy="640593"/>
          </a:xfrm>
        </p:spPr>
        <p:txBody>
          <a:bodyPr anchor="t">
            <a:noAutofit/>
          </a:bodyPr>
          <a:lstStyle>
            <a:lvl1pPr>
              <a:defRPr sz="2200">
                <a:solidFill>
                  <a:schemeClr val="accent1"/>
                </a:solidFill>
              </a:defRPr>
            </a:lvl1pPr>
          </a:lstStyle>
          <a:p>
            <a:r>
              <a:rPr lang="es-ES" dirty="0"/>
              <a:t>00.Titular en documento</a:t>
            </a:r>
          </a:p>
        </p:txBody>
      </p:sp>
      <p:sp>
        <p:nvSpPr>
          <p:cNvPr id="32" name="Marcador de texto 33">
            <a:extLst>
              <a:ext uri="{FF2B5EF4-FFF2-40B4-BE49-F238E27FC236}">
                <a16:creationId xmlns:a16="http://schemas.microsoft.com/office/drawing/2014/main" id="{CF1A0343-1D47-4DB5-8CDD-6958FB72F409}"/>
              </a:ext>
            </a:extLst>
          </p:cNvPr>
          <p:cNvSpPr>
            <a:spLocks noGrp="1"/>
          </p:cNvSpPr>
          <p:nvPr>
            <p:ph type="body" sz="quarter" idx="18" hasCustomPrompt="1"/>
          </p:nvPr>
        </p:nvSpPr>
        <p:spPr>
          <a:xfrm>
            <a:off x="3313355"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8" name="Conector recto 7">
            <a:extLst>
              <a:ext uri="{FF2B5EF4-FFF2-40B4-BE49-F238E27FC236}">
                <a16:creationId xmlns:a16="http://schemas.microsoft.com/office/drawing/2014/main" id="{6C1C3973-82C5-4F58-9B25-0D8571C30EF0}"/>
              </a:ext>
            </a:extLst>
          </p:cNvPr>
          <p:cNvCxnSpPr>
            <a:cxnSpLocks/>
          </p:cNvCxnSpPr>
          <p:nvPr userDrawn="1"/>
        </p:nvCxnSpPr>
        <p:spPr>
          <a:xfrm>
            <a:off x="4534503"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Marcador de posición de imagen 30">
            <a:extLst>
              <a:ext uri="{FF2B5EF4-FFF2-40B4-BE49-F238E27FC236}">
                <a16:creationId xmlns:a16="http://schemas.microsoft.com/office/drawing/2014/main" id="{E8DFBDF5-4A7E-41F3-940C-26828D19BA50}"/>
              </a:ext>
            </a:extLst>
          </p:cNvPr>
          <p:cNvSpPr>
            <a:spLocks noGrp="1"/>
          </p:cNvSpPr>
          <p:nvPr>
            <p:ph type="pic" sz="quarter" idx="20" hasCustomPrompt="1"/>
          </p:nvPr>
        </p:nvSpPr>
        <p:spPr>
          <a:xfrm>
            <a:off x="4106466"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2" name="Marcador de texto 33">
            <a:extLst>
              <a:ext uri="{FF2B5EF4-FFF2-40B4-BE49-F238E27FC236}">
                <a16:creationId xmlns:a16="http://schemas.microsoft.com/office/drawing/2014/main" id="{55D683B1-A372-4864-AA36-744D7CDA365C}"/>
              </a:ext>
            </a:extLst>
          </p:cNvPr>
          <p:cNvSpPr>
            <a:spLocks noGrp="1"/>
          </p:cNvSpPr>
          <p:nvPr>
            <p:ph type="body" sz="quarter" idx="21" hasCustomPrompt="1"/>
          </p:nvPr>
        </p:nvSpPr>
        <p:spPr>
          <a:xfrm>
            <a:off x="6116192"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4" name="Conector recto 43">
            <a:extLst>
              <a:ext uri="{FF2B5EF4-FFF2-40B4-BE49-F238E27FC236}">
                <a16:creationId xmlns:a16="http://schemas.microsoft.com/office/drawing/2014/main" id="{C10E4743-E490-454E-AE5A-BD1D895EE5F2}"/>
              </a:ext>
            </a:extLst>
          </p:cNvPr>
          <p:cNvCxnSpPr>
            <a:cxnSpLocks/>
          </p:cNvCxnSpPr>
          <p:nvPr userDrawn="1"/>
        </p:nvCxnSpPr>
        <p:spPr>
          <a:xfrm>
            <a:off x="7337340"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Marcador de posición de imagen 30">
            <a:extLst>
              <a:ext uri="{FF2B5EF4-FFF2-40B4-BE49-F238E27FC236}">
                <a16:creationId xmlns:a16="http://schemas.microsoft.com/office/drawing/2014/main" id="{4DC78E2A-4CB8-4E7A-ACB4-F66A8ED3EB25}"/>
              </a:ext>
            </a:extLst>
          </p:cNvPr>
          <p:cNvSpPr>
            <a:spLocks noGrp="1"/>
          </p:cNvSpPr>
          <p:nvPr>
            <p:ph type="pic" sz="quarter" idx="22" hasCustomPrompt="1"/>
          </p:nvPr>
        </p:nvSpPr>
        <p:spPr>
          <a:xfrm>
            <a:off x="6909303"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46" name="Marcador de texto 33">
            <a:extLst>
              <a:ext uri="{FF2B5EF4-FFF2-40B4-BE49-F238E27FC236}">
                <a16:creationId xmlns:a16="http://schemas.microsoft.com/office/drawing/2014/main" id="{390FCEDB-DA48-42ED-A4D9-699F18BCABF9}"/>
              </a:ext>
            </a:extLst>
          </p:cNvPr>
          <p:cNvSpPr>
            <a:spLocks noGrp="1"/>
          </p:cNvSpPr>
          <p:nvPr>
            <p:ph type="body" sz="quarter" idx="23" hasCustomPrompt="1"/>
          </p:nvPr>
        </p:nvSpPr>
        <p:spPr>
          <a:xfrm>
            <a:off x="8928970" y="903643"/>
            <a:ext cx="2719697" cy="5296190"/>
          </a:xfrm>
          <a:solidFill>
            <a:srgbClr val="F0F0EF"/>
          </a:solidFill>
        </p:spPr>
        <p:txBody>
          <a:bodyPr lIns="288000" tIns="2196000" rIns="288000" bIns="720000"/>
          <a:lstStyle>
            <a:lvl1pPr marL="0" indent="0" algn="ctr">
              <a:spcBef>
                <a:spcPts val="0"/>
              </a:spcBef>
              <a:spcAft>
                <a:spcPts val="3600"/>
              </a:spcAft>
              <a:buFontTx/>
              <a:buNone/>
              <a:defRPr lang="es-ES" sz="2000" kern="1200" spc="70" baseline="0" dirty="0" smtClean="0">
                <a:solidFill>
                  <a:schemeClr val="tx1"/>
                </a:solidFill>
                <a:latin typeface="+mj-lt"/>
                <a:ea typeface="+mj-ea"/>
                <a:cs typeface="+mj-cs"/>
              </a:defRPr>
            </a:lvl1pPr>
            <a:lvl2pPr marL="0" indent="0" algn="ctr">
              <a:lnSpc>
                <a:spcPct val="100000"/>
              </a:lnSpc>
              <a:spcBef>
                <a:spcPts val="0"/>
              </a:spcBef>
              <a:buFontTx/>
              <a:buNone/>
              <a:defRPr sz="1200">
                <a:solidFill>
                  <a:schemeClr val="tx1"/>
                </a:solidFill>
              </a:defRPr>
            </a:lvl2pPr>
          </a:lstStyle>
          <a:p>
            <a:pPr lvl="0"/>
            <a:r>
              <a:rPr lang="es-ES" dirty="0"/>
              <a:t>1. Titular</a:t>
            </a:r>
          </a:p>
          <a:p>
            <a:pPr lvl="1"/>
            <a:r>
              <a:rPr lang="es-ES" dirty="0"/>
              <a:t>Segundo nivel Lorem ipsum dolor sit amet, consectetuer adipiscing elit. Maecenas porttitor congue massa. Fusce posuere, magna sed pulvinar ultricies, purus lectus malesuada libero, sit amet commodo magna eros quis urna.</a:t>
            </a:r>
          </a:p>
        </p:txBody>
      </p:sp>
      <p:cxnSp>
        <p:nvCxnSpPr>
          <p:cNvPr id="47" name="Conector recto 46">
            <a:extLst>
              <a:ext uri="{FF2B5EF4-FFF2-40B4-BE49-F238E27FC236}">
                <a16:creationId xmlns:a16="http://schemas.microsoft.com/office/drawing/2014/main" id="{15A81584-BDEF-4B2E-89E2-596D5FD58E51}"/>
              </a:ext>
            </a:extLst>
          </p:cNvPr>
          <p:cNvCxnSpPr>
            <a:cxnSpLocks/>
          </p:cNvCxnSpPr>
          <p:nvPr userDrawn="1"/>
        </p:nvCxnSpPr>
        <p:spPr>
          <a:xfrm>
            <a:off x="10150118" y="2873256"/>
            <a:ext cx="277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Marcador de posición de imagen 30">
            <a:extLst>
              <a:ext uri="{FF2B5EF4-FFF2-40B4-BE49-F238E27FC236}">
                <a16:creationId xmlns:a16="http://schemas.microsoft.com/office/drawing/2014/main" id="{CDF7B444-8390-4400-847C-5DCB3E9D4EF4}"/>
              </a:ext>
            </a:extLst>
          </p:cNvPr>
          <p:cNvSpPr>
            <a:spLocks noGrp="1"/>
          </p:cNvSpPr>
          <p:nvPr>
            <p:ph type="pic" sz="quarter" idx="24" hasCustomPrompt="1"/>
          </p:nvPr>
        </p:nvSpPr>
        <p:spPr>
          <a:xfrm>
            <a:off x="9722081" y="1452563"/>
            <a:ext cx="1133475" cy="1133475"/>
          </a:xfrm>
        </p:spPr>
        <p:txBody>
          <a:bodyPr>
            <a:normAutofit/>
          </a:bodyPr>
          <a:lstStyle>
            <a:lvl1pPr marL="0" indent="0" algn="ctr">
              <a:buFontTx/>
              <a:buNone/>
              <a:defRPr sz="1600">
                <a:solidFill>
                  <a:schemeClr val="accent1"/>
                </a:solidFill>
              </a:defRPr>
            </a:lvl1pPr>
          </a:lstStyle>
          <a:p>
            <a:r>
              <a:rPr lang="es-ES" dirty="0"/>
              <a:t>icono</a:t>
            </a:r>
          </a:p>
        </p:txBody>
      </p:sp>
      <p:sp>
        <p:nvSpPr>
          <p:cNvPr id="33" name="Marcador de texto 39">
            <a:extLst>
              <a:ext uri="{FF2B5EF4-FFF2-40B4-BE49-F238E27FC236}">
                <a16:creationId xmlns:a16="http://schemas.microsoft.com/office/drawing/2014/main" id="{9A0FAE7B-47D0-404E-9A04-D41FA425DC70}"/>
              </a:ext>
            </a:extLst>
          </p:cNvPr>
          <p:cNvSpPr>
            <a:spLocks noGrp="1"/>
          </p:cNvSpPr>
          <p:nvPr>
            <p:ph type="body" sz="quarter" idx="25"/>
          </p:nvPr>
        </p:nvSpPr>
        <p:spPr>
          <a:xfrm>
            <a:off x="395063" y="1683725"/>
            <a:ext cx="2743056"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pic>
        <p:nvPicPr>
          <p:cNvPr id="34" name="Imagen 33">
            <a:extLst>
              <a:ext uri="{FF2B5EF4-FFF2-40B4-BE49-F238E27FC236}">
                <a16:creationId xmlns:a16="http://schemas.microsoft.com/office/drawing/2014/main" id="{D2D6C8DD-F8C2-4B72-B288-20AA6AD3D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80164" y="210646"/>
            <a:ext cx="1664619" cy="352869"/>
          </a:xfrm>
          <a:prstGeom prst="rect">
            <a:avLst/>
          </a:prstGeom>
        </p:spPr>
      </p:pic>
    </p:spTree>
    <p:extLst>
      <p:ext uri="{BB962C8B-B14F-4D97-AF65-F5344CB8AC3E}">
        <p14:creationId xmlns:p14="http://schemas.microsoft.com/office/powerpoint/2010/main" val="53074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576468" y="6381611"/>
            <a:ext cx="2743200" cy="365125"/>
          </a:xfrm>
        </p:spPr>
        <p:txBody>
          <a:bodyPr/>
          <a:lstStyle>
            <a:lvl1pPr algn="l">
              <a:defRPr sz="1100">
                <a:solidFill>
                  <a:schemeClr val="accent2"/>
                </a:solidFill>
                <a:latin typeface="+mn-lt"/>
              </a:defRPr>
            </a:lvl1pPr>
          </a:lstStyle>
          <a:p>
            <a:fld id="{A64E805E-E9C5-4556-814C-C096ED3BEA4F}" type="slidenum">
              <a:rPr lang="es-ES" smtClean="0"/>
              <a:pPr/>
              <a:t>‹Nº›</a:t>
            </a:fld>
            <a:endParaRPr lang="es-ES" dirty="0"/>
          </a:p>
        </p:txBody>
      </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3">
            <a:extLst>
              <a:ext uri="{FF2B5EF4-FFF2-40B4-BE49-F238E27FC236}">
                <a16:creationId xmlns:a16="http://schemas.microsoft.com/office/drawing/2014/main" id="{EBBAF9F8-03D1-4490-878D-1C16B21C9CB2}"/>
              </a:ext>
            </a:extLst>
          </p:cNvPr>
          <p:cNvSpPr>
            <a:spLocks noGrp="1"/>
          </p:cNvSpPr>
          <p:nvPr>
            <p:ph type="body" sz="quarter" idx="18" hasCustomPrompt="1"/>
          </p:nvPr>
        </p:nvSpPr>
        <p:spPr>
          <a:xfrm>
            <a:off x="564181"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0" name="Marcador de texto 33">
            <a:extLst>
              <a:ext uri="{FF2B5EF4-FFF2-40B4-BE49-F238E27FC236}">
                <a16:creationId xmlns:a16="http://schemas.microsoft.com/office/drawing/2014/main" id="{D92B3F2E-AA4A-42FA-AA00-56A496723C05}"/>
              </a:ext>
            </a:extLst>
          </p:cNvPr>
          <p:cNvSpPr>
            <a:spLocks noGrp="1"/>
          </p:cNvSpPr>
          <p:nvPr>
            <p:ph type="body" sz="quarter" idx="20" hasCustomPrompt="1"/>
          </p:nvPr>
        </p:nvSpPr>
        <p:spPr>
          <a:xfrm>
            <a:off x="3353763"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4" name="Marcador de texto 33">
            <a:extLst>
              <a:ext uri="{FF2B5EF4-FFF2-40B4-BE49-F238E27FC236}">
                <a16:creationId xmlns:a16="http://schemas.microsoft.com/office/drawing/2014/main" id="{1C7D6188-6DAC-4E4E-BBD6-31701B0E4741}"/>
              </a:ext>
            </a:extLst>
          </p:cNvPr>
          <p:cNvSpPr>
            <a:spLocks noGrp="1"/>
          </p:cNvSpPr>
          <p:nvPr>
            <p:ph type="body" sz="quarter" idx="22" hasCustomPrompt="1"/>
          </p:nvPr>
        </p:nvSpPr>
        <p:spPr>
          <a:xfrm>
            <a:off x="6143345"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36" name="Marcador de texto 33">
            <a:extLst>
              <a:ext uri="{FF2B5EF4-FFF2-40B4-BE49-F238E27FC236}">
                <a16:creationId xmlns:a16="http://schemas.microsoft.com/office/drawing/2014/main" id="{8428C060-0D31-4E3D-BB50-FC72C48B7B70}"/>
              </a:ext>
            </a:extLst>
          </p:cNvPr>
          <p:cNvSpPr>
            <a:spLocks noGrp="1"/>
          </p:cNvSpPr>
          <p:nvPr>
            <p:ph type="body" sz="quarter" idx="24" hasCustomPrompt="1"/>
          </p:nvPr>
        </p:nvSpPr>
        <p:spPr>
          <a:xfrm>
            <a:off x="8932928" y="1724415"/>
            <a:ext cx="2755489" cy="879637"/>
          </a:xfrm>
          <a:solidFill>
            <a:schemeClr val="accent1"/>
          </a:solidFill>
        </p:spPr>
        <p:txBody>
          <a:bodyPr lIns="288000" tIns="216000" rIns="288000" bIns="216000"/>
          <a:lstStyle>
            <a:lvl1pPr marL="0" indent="0" algn="ctr">
              <a:spcBef>
                <a:spcPts val="0"/>
              </a:spcBef>
              <a:spcAft>
                <a:spcPts val="600"/>
              </a:spcAft>
              <a:buFontTx/>
              <a:buNone/>
              <a:defRPr lang="es-ES" sz="2000" kern="1200" spc="70" baseline="0" dirty="0" smtClean="0">
                <a:solidFill>
                  <a:schemeClr val="bg1"/>
                </a:solidFill>
                <a:latin typeface="+mj-lt"/>
                <a:ea typeface="+mj-ea"/>
                <a:cs typeface="+mj-cs"/>
              </a:defRPr>
            </a:lvl1pPr>
            <a:lvl2pPr marL="0" indent="0" algn="l">
              <a:lnSpc>
                <a:spcPct val="100000"/>
              </a:lnSpc>
              <a:spcBef>
                <a:spcPts val="0"/>
              </a:spcBef>
              <a:buFontTx/>
              <a:buNone/>
              <a:defRPr sz="1200">
                <a:solidFill>
                  <a:schemeClr val="bg1"/>
                </a:solidFill>
              </a:defRPr>
            </a:lvl2pPr>
          </a:lstStyle>
          <a:p>
            <a:pPr lvl="0"/>
            <a:r>
              <a:rPr lang="es-ES" dirty="0"/>
              <a:t>1. Titular Bloque</a:t>
            </a:r>
          </a:p>
        </p:txBody>
      </p:sp>
      <p:sp>
        <p:nvSpPr>
          <p:cNvPr id="26" name="Marcador de texto 25">
            <a:extLst>
              <a:ext uri="{FF2B5EF4-FFF2-40B4-BE49-F238E27FC236}">
                <a16:creationId xmlns:a16="http://schemas.microsoft.com/office/drawing/2014/main" id="{4F16F560-3807-4795-853C-66EEB66BC333}"/>
              </a:ext>
            </a:extLst>
          </p:cNvPr>
          <p:cNvSpPr>
            <a:spLocks noGrp="1"/>
          </p:cNvSpPr>
          <p:nvPr>
            <p:ph type="body" sz="quarter" idx="26"/>
          </p:nvPr>
        </p:nvSpPr>
        <p:spPr>
          <a:xfrm>
            <a:off x="564179"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8" name="Marcador de texto 25">
            <a:extLst>
              <a:ext uri="{FF2B5EF4-FFF2-40B4-BE49-F238E27FC236}">
                <a16:creationId xmlns:a16="http://schemas.microsoft.com/office/drawing/2014/main" id="{33B1A187-0B4F-4876-AECF-8B74DCA88285}"/>
              </a:ext>
            </a:extLst>
          </p:cNvPr>
          <p:cNvSpPr>
            <a:spLocks noGrp="1"/>
          </p:cNvSpPr>
          <p:nvPr>
            <p:ph type="body" sz="quarter" idx="27"/>
          </p:nvPr>
        </p:nvSpPr>
        <p:spPr>
          <a:xfrm>
            <a:off x="3354230"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39" name="Marcador de texto 25">
            <a:extLst>
              <a:ext uri="{FF2B5EF4-FFF2-40B4-BE49-F238E27FC236}">
                <a16:creationId xmlns:a16="http://schemas.microsoft.com/office/drawing/2014/main" id="{9D86CDE0-B8DD-4F24-9F05-155D93A0F538}"/>
              </a:ext>
            </a:extLst>
          </p:cNvPr>
          <p:cNvSpPr>
            <a:spLocks noGrp="1"/>
          </p:cNvSpPr>
          <p:nvPr>
            <p:ph type="body" sz="quarter" idx="28"/>
          </p:nvPr>
        </p:nvSpPr>
        <p:spPr>
          <a:xfrm>
            <a:off x="8934332"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sp>
        <p:nvSpPr>
          <p:cNvPr id="40" name="Marcador de texto 25">
            <a:extLst>
              <a:ext uri="{FF2B5EF4-FFF2-40B4-BE49-F238E27FC236}">
                <a16:creationId xmlns:a16="http://schemas.microsoft.com/office/drawing/2014/main" id="{9837B0A3-E764-4C6A-A59B-7BC11DBE761A}"/>
              </a:ext>
            </a:extLst>
          </p:cNvPr>
          <p:cNvSpPr>
            <a:spLocks noGrp="1"/>
          </p:cNvSpPr>
          <p:nvPr>
            <p:ph type="body" sz="quarter" idx="29"/>
          </p:nvPr>
        </p:nvSpPr>
        <p:spPr>
          <a:xfrm>
            <a:off x="6144281" y="2643809"/>
            <a:ext cx="2755489" cy="3592555"/>
          </a:xfrm>
          <a:solidFill>
            <a:srgbClr val="F0F0EF"/>
          </a:solidFill>
        </p:spPr>
        <p:txBody>
          <a:bodyPr lIns="288000" tIns="216000" rIns="288000" bIns="216000"/>
          <a:lstStyle>
            <a:lvl1pPr marL="0" indent="0">
              <a:buFontTx/>
              <a:buNone/>
              <a:defRPr lang="es-ES" sz="1200" kern="1200" dirty="0" smtClean="0">
                <a:solidFill>
                  <a:schemeClr val="tx1"/>
                </a:solidFill>
                <a:latin typeface="+mn-lt"/>
                <a:ea typeface="+mn-ea"/>
                <a:cs typeface="+mn-cs"/>
              </a:defRPr>
            </a:lvl1pPr>
            <a:lvl2pPr marL="457200" indent="0">
              <a:buNone/>
              <a:defRPr/>
            </a:lvl2pPr>
          </a:lstStyle>
          <a:p>
            <a:pPr lvl="0"/>
            <a:r>
              <a:rPr lang="es-ES" dirty="0"/>
              <a:t>Editar los estilos de texto del patrón</a:t>
            </a:r>
          </a:p>
        </p:txBody>
      </p:sp>
      <p:pic>
        <p:nvPicPr>
          <p:cNvPr id="31" name="Imagen 30">
            <a:extLst>
              <a:ext uri="{FF2B5EF4-FFF2-40B4-BE49-F238E27FC236}">
                <a16:creationId xmlns:a16="http://schemas.microsoft.com/office/drawing/2014/main" id="{17C1170C-5779-4EBF-BA84-8E976FF0C6A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80164" y="210646"/>
            <a:ext cx="1664619" cy="352869"/>
          </a:xfrm>
          <a:prstGeom prst="rect">
            <a:avLst/>
          </a:prstGeom>
        </p:spPr>
      </p:pic>
    </p:spTree>
    <p:extLst>
      <p:ext uri="{BB962C8B-B14F-4D97-AF65-F5344CB8AC3E}">
        <p14:creationId xmlns:p14="http://schemas.microsoft.com/office/powerpoint/2010/main" val="2244559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O 2 PUN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accent2"/>
                </a:solidFill>
                <a:latin typeface="+mn-lt"/>
              </a:defRPr>
            </a:lvl1pPr>
          </a:lstStyle>
          <a:p>
            <a:fld id="{A64E805E-E9C5-4556-814C-C096ED3BEA4F}" type="slidenum">
              <a:rPr lang="es-ES" smtClean="0"/>
              <a:pPr/>
              <a:t>‹Nº›</a:t>
            </a:fld>
            <a:endParaRPr lang="es-ES" dirty="0"/>
          </a:p>
        </p:txBody>
      </p:sp>
      <p:sp>
        <p:nvSpPr>
          <p:cNvPr id="27" name="Rectángulo 26">
            <a:extLst>
              <a:ext uri="{FF2B5EF4-FFF2-40B4-BE49-F238E27FC236}">
                <a16:creationId xmlns:a16="http://schemas.microsoft.com/office/drawing/2014/main" id="{04C5303B-0389-4EE3-AF2A-C4C62DC22030}"/>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Marcador de texto 24">
            <a:extLst>
              <a:ext uri="{FF2B5EF4-FFF2-40B4-BE49-F238E27FC236}">
                <a16:creationId xmlns:a16="http://schemas.microsoft.com/office/drawing/2014/main" id="{82211AE7-1C5D-4A7F-9972-6B4E7CE11782}"/>
              </a:ext>
            </a:extLst>
          </p:cNvPr>
          <p:cNvSpPr>
            <a:spLocks noGrp="1"/>
          </p:cNvSpPr>
          <p:nvPr>
            <p:ph type="body" sz="quarter" idx="13" hasCustomPrompt="1"/>
          </p:nvPr>
        </p:nvSpPr>
        <p:spPr>
          <a:xfrm>
            <a:off x="5872320" y="2305246"/>
            <a:ext cx="2898475" cy="2900798"/>
          </a:xfrm>
          <a:prstGeom prst="ellipse">
            <a:avLst/>
          </a:prstGeom>
          <a:solidFill>
            <a:schemeClr val="accent1"/>
          </a:solidFill>
          <a:ln>
            <a:noFill/>
          </a:ln>
        </p:spPr>
        <p:txBody>
          <a:bodyPr lIns="0" tIns="0" rIns="0" bIns="0" anchor="ctr"/>
          <a:lstStyle>
            <a:lvl1pPr marL="0" indent="0" algn="ctr">
              <a:spcBef>
                <a:spcPts val="0"/>
              </a:spcBef>
              <a:buFontTx/>
              <a:buNone/>
              <a:defRPr sz="4400">
                <a:solidFill>
                  <a:schemeClr val="bg1"/>
                </a:solidFill>
              </a:defRPr>
            </a:lvl1pPr>
            <a:lvl2pPr marL="0" indent="0" algn="ctr">
              <a:spcBef>
                <a:spcPts val="0"/>
              </a:spcBef>
              <a:buFontTx/>
              <a:buNone/>
              <a:defRPr sz="16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3" name="Marcador de texto 24">
            <a:extLst>
              <a:ext uri="{FF2B5EF4-FFF2-40B4-BE49-F238E27FC236}">
                <a16:creationId xmlns:a16="http://schemas.microsoft.com/office/drawing/2014/main" id="{BD081857-35DA-437D-B017-B2AF784F3ABB}"/>
              </a:ext>
            </a:extLst>
          </p:cNvPr>
          <p:cNvSpPr>
            <a:spLocks noGrp="1"/>
          </p:cNvSpPr>
          <p:nvPr>
            <p:ph type="body" sz="quarter" idx="14" hasCustomPrompt="1"/>
          </p:nvPr>
        </p:nvSpPr>
        <p:spPr>
          <a:xfrm>
            <a:off x="8681990" y="2217843"/>
            <a:ext cx="1578111" cy="1579376"/>
          </a:xfrm>
          <a:prstGeom prst="ellipse">
            <a:avLst/>
          </a:prstGeom>
          <a:solidFill>
            <a:srgbClr val="25282A"/>
          </a:solidFill>
          <a:ln>
            <a:noFill/>
          </a:ln>
        </p:spPr>
        <p:txBody>
          <a:bodyPr lIns="0" tIns="0" rIns="0" bIns="0" anchor="ctr"/>
          <a:lstStyle>
            <a:lvl1pPr marL="0" indent="0" algn="ctr">
              <a:spcBef>
                <a:spcPts val="0"/>
              </a:spcBef>
              <a:buFontTx/>
              <a:buNone/>
              <a:defRPr sz="24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6" name="Marcador de texto 24">
            <a:extLst>
              <a:ext uri="{FF2B5EF4-FFF2-40B4-BE49-F238E27FC236}">
                <a16:creationId xmlns:a16="http://schemas.microsoft.com/office/drawing/2014/main" id="{63781534-85A0-4731-BD33-21F1F7756FC7}"/>
              </a:ext>
            </a:extLst>
          </p:cNvPr>
          <p:cNvSpPr>
            <a:spLocks noGrp="1"/>
          </p:cNvSpPr>
          <p:nvPr>
            <p:ph type="body" sz="quarter" idx="15" hasCustomPrompt="1"/>
          </p:nvPr>
        </p:nvSpPr>
        <p:spPr>
          <a:xfrm>
            <a:off x="8399965" y="4416034"/>
            <a:ext cx="1095449" cy="1096327"/>
          </a:xfrm>
          <a:prstGeom prst="ellipse">
            <a:avLst/>
          </a:prstGeom>
          <a:solidFill>
            <a:srgbClr val="97999B"/>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38" name="Marcador de texto 24">
            <a:extLst>
              <a:ext uri="{FF2B5EF4-FFF2-40B4-BE49-F238E27FC236}">
                <a16:creationId xmlns:a16="http://schemas.microsoft.com/office/drawing/2014/main" id="{E41DA93B-DEC2-4510-B823-F2A4DF78F27F}"/>
              </a:ext>
            </a:extLst>
          </p:cNvPr>
          <p:cNvSpPr>
            <a:spLocks noGrp="1"/>
          </p:cNvSpPr>
          <p:nvPr>
            <p:ph type="body" sz="quarter" idx="16" hasCustomPrompt="1"/>
          </p:nvPr>
        </p:nvSpPr>
        <p:spPr>
          <a:xfrm>
            <a:off x="7774760" y="1248771"/>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0" name="Marcador de texto 24">
            <a:extLst>
              <a:ext uri="{FF2B5EF4-FFF2-40B4-BE49-F238E27FC236}">
                <a16:creationId xmlns:a16="http://schemas.microsoft.com/office/drawing/2014/main" id="{974DF5E1-EFBB-49D3-9AB7-592B8DCA1BDD}"/>
              </a:ext>
            </a:extLst>
          </p:cNvPr>
          <p:cNvSpPr>
            <a:spLocks noGrp="1"/>
          </p:cNvSpPr>
          <p:nvPr>
            <p:ph type="body" sz="quarter" idx="17" hasCustomPrompt="1"/>
          </p:nvPr>
        </p:nvSpPr>
        <p:spPr>
          <a:xfrm>
            <a:off x="5980482" y="978985"/>
            <a:ext cx="1402710" cy="1403834"/>
          </a:xfrm>
          <a:prstGeom prst="ellipse">
            <a:avLst/>
          </a:prstGeom>
          <a:solidFill>
            <a:srgbClr val="25282A"/>
          </a:solidFill>
          <a:ln>
            <a:noFill/>
          </a:ln>
        </p:spPr>
        <p:txBody>
          <a:bodyPr lIns="0" tIns="0" rIns="0" bIns="0" anchor="ctr"/>
          <a:lstStyle>
            <a:lvl1pPr marL="0" indent="0" algn="ctr">
              <a:spcBef>
                <a:spcPts val="0"/>
              </a:spcBef>
              <a:buFontTx/>
              <a:buNone/>
              <a:defRPr sz="22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4" name="Marcador de texto 24">
            <a:extLst>
              <a:ext uri="{FF2B5EF4-FFF2-40B4-BE49-F238E27FC236}">
                <a16:creationId xmlns:a16="http://schemas.microsoft.com/office/drawing/2014/main" id="{FA77A59B-39AE-4CE1-9C54-9C0A398181F0}"/>
              </a:ext>
            </a:extLst>
          </p:cNvPr>
          <p:cNvSpPr>
            <a:spLocks noGrp="1"/>
          </p:cNvSpPr>
          <p:nvPr>
            <p:ph type="body" sz="quarter" idx="18" hasCustomPrompt="1"/>
          </p:nvPr>
        </p:nvSpPr>
        <p:spPr>
          <a:xfrm>
            <a:off x="5803308" y="4926204"/>
            <a:ext cx="931653" cy="932400"/>
          </a:xfrm>
          <a:prstGeom prst="ellipse">
            <a:avLst/>
          </a:prstGeom>
          <a:solidFill>
            <a:srgbClr val="97999B"/>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5" name="Marcador de texto 24">
            <a:extLst>
              <a:ext uri="{FF2B5EF4-FFF2-40B4-BE49-F238E27FC236}">
                <a16:creationId xmlns:a16="http://schemas.microsoft.com/office/drawing/2014/main" id="{15459D7C-A1FF-4904-87EC-4F2FDB4DE00C}"/>
              </a:ext>
            </a:extLst>
          </p:cNvPr>
          <p:cNvSpPr>
            <a:spLocks noGrp="1"/>
          </p:cNvSpPr>
          <p:nvPr>
            <p:ph type="body" sz="quarter" idx="19" hasCustomPrompt="1"/>
          </p:nvPr>
        </p:nvSpPr>
        <p:spPr>
          <a:xfrm>
            <a:off x="5277098" y="2010476"/>
            <a:ext cx="999863" cy="1000665"/>
          </a:xfrm>
          <a:prstGeom prst="ellipse">
            <a:avLst/>
          </a:prstGeom>
          <a:solidFill>
            <a:srgbClr val="97999B"/>
          </a:solidFill>
          <a:ln>
            <a:noFill/>
          </a:ln>
        </p:spPr>
        <p:txBody>
          <a:bodyPr lIns="0" tIns="0" rIns="0" bIns="0" anchor="ctr"/>
          <a:lstStyle>
            <a:lvl1pPr marL="0" indent="0" algn="ctr">
              <a:spcBef>
                <a:spcPts val="0"/>
              </a:spcBef>
              <a:buFontTx/>
              <a:buNone/>
              <a:defRPr sz="16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7" name="Marcador de texto 24">
            <a:extLst>
              <a:ext uri="{FF2B5EF4-FFF2-40B4-BE49-F238E27FC236}">
                <a16:creationId xmlns:a16="http://schemas.microsoft.com/office/drawing/2014/main" id="{2F3466E4-E577-4325-80DE-8A2852153971}"/>
              </a:ext>
            </a:extLst>
          </p:cNvPr>
          <p:cNvSpPr>
            <a:spLocks noGrp="1"/>
          </p:cNvSpPr>
          <p:nvPr>
            <p:ph type="body" sz="quarter" idx="20" hasCustomPrompt="1"/>
          </p:nvPr>
        </p:nvSpPr>
        <p:spPr>
          <a:xfrm>
            <a:off x="4523858" y="2898463"/>
            <a:ext cx="1313956" cy="1315009"/>
          </a:xfrm>
          <a:prstGeom prst="ellipse">
            <a:avLst/>
          </a:prstGeom>
          <a:solidFill>
            <a:schemeClr val="accent1"/>
          </a:solidFill>
          <a:ln>
            <a:noFill/>
          </a:ln>
        </p:spPr>
        <p:txBody>
          <a:bodyPr lIns="0" tIns="0" rIns="0" bIns="0" anchor="ctr"/>
          <a:lstStyle>
            <a:lvl1pPr marL="0" indent="0" algn="ctr">
              <a:spcBef>
                <a:spcPts val="0"/>
              </a:spcBef>
              <a:buFontTx/>
              <a:buNone/>
              <a:defRPr sz="2000">
                <a:solidFill>
                  <a:schemeClr val="bg1"/>
                </a:solidFill>
              </a:defRPr>
            </a:lvl1pPr>
            <a:lvl2pPr marL="0" indent="0" algn="ctr">
              <a:spcBef>
                <a:spcPts val="0"/>
              </a:spcBef>
              <a:buFontTx/>
              <a:buNone/>
              <a:defRPr sz="105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48" name="Marcador de texto 24">
            <a:extLst>
              <a:ext uri="{FF2B5EF4-FFF2-40B4-BE49-F238E27FC236}">
                <a16:creationId xmlns:a16="http://schemas.microsoft.com/office/drawing/2014/main" id="{5D08246E-B4FC-44D1-AD36-B979C0C8D3A3}"/>
              </a:ext>
            </a:extLst>
          </p:cNvPr>
          <p:cNvSpPr>
            <a:spLocks noGrp="1"/>
          </p:cNvSpPr>
          <p:nvPr>
            <p:ph type="body" sz="quarter" idx="21" hasCustomPrompt="1"/>
          </p:nvPr>
        </p:nvSpPr>
        <p:spPr>
          <a:xfrm>
            <a:off x="7412413" y="5155211"/>
            <a:ext cx="1095449" cy="1096327"/>
          </a:xfrm>
          <a:prstGeom prst="ellipse">
            <a:avLst/>
          </a:prstGeom>
          <a:solidFill>
            <a:schemeClr val="accent1"/>
          </a:solidFill>
          <a:ln>
            <a:noFill/>
          </a:ln>
        </p:spPr>
        <p:txBody>
          <a:bodyPr lIns="0" tIns="0" rIns="0" bIns="0" anchor="ctr"/>
          <a:lstStyle>
            <a:lvl1pPr marL="0" indent="0" algn="ctr">
              <a:spcBef>
                <a:spcPts val="0"/>
              </a:spcBef>
              <a:buFontTx/>
              <a:buNone/>
              <a:defRPr sz="1800">
                <a:solidFill>
                  <a:schemeClr val="bg1"/>
                </a:solidFill>
              </a:defRPr>
            </a:lvl1pPr>
            <a:lvl2pPr marL="0" indent="0" algn="ctr">
              <a:spcBef>
                <a:spcPts val="0"/>
              </a:spcBef>
              <a:buFontTx/>
              <a:buNone/>
              <a:defRPr sz="9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0" name="Marcador de texto 24">
            <a:extLst>
              <a:ext uri="{FF2B5EF4-FFF2-40B4-BE49-F238E27FC236}">
                <a16:creationId xmlns:a16="http://schemas.microsoft.com/office/drawing/2014/main" id="{097E6C81-E7DD-4F94-9A26-DB4B6C787A4D}"/>
              </a:ext>
            </a:extLst>
          </p:cNvPr>
          <p:cNvSpPr>
            <a:spLocks noGrp="1"/>
          </p:cNvSpPr>
          <p:nvPr>
            <p:ph type="body" sz="quarter" idx="22" hasCustomPrompt="1"/>
          </p:nvPr>
        </p:nvSpPr>
        <p:spPr>
          <a:xfrm>
            <a:off x="5044924" y="4199725"/>
            <a:ext cx="968736" cy="969513"/>
          </a:xfrm>
          <a:prstGeom prst="ellipse">
            <a:avLst/>
          </a:prstGeom>
          <a:solidFill>
            <a:schemeClr val="accent1"/>
          </a:solidFill>
          <a:ln>
            <a:noFill/>
          </a:ln>
        </p:spPr>
        <p:txBody>
          <a:bodyPr lIns="0" tIns="0" rIns="0" bIns="0" anchor="ctr"/>
          <a:lstStyle>
            <a:lvl1pPr marL="0" indent="0" algn="ctr">
              <a:spcBef>
                <a:spcPts val="0"/>
              </a:spcBef>
              <a:buFontTx/>
              <a:buNone/>
              <a:defRPr sz="1400">
                <a:solidFill>
                  <a:schemeClr val="bg1"/>
                </a:solidFill>
              </a:defRPr>
            </a:lvl1pPr>
            <a:lvl2pPr marL="0" indent="0" algn="ctr">
              <a:spcBef>
                <a:spcPts val="0"/>
              </a:spcBef>
              <a:buFontTx/>
              <a:buNone/>
              <a:defRPr sz="8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1" name="Marcador de texto 24">
            <a:extLst>
              <a:ext uri="{FF2B5EF4-FFF2-40B4-BE49-F238E27FC236}">
                <a16:creationId xmlns:a16="http://schemas.microsoft.com/office/drawing/2014/main" id="{31FF646E-8B8E-4835-8A21-F350DA601CF7}"/>
              </a:ext>
            </a:extLst>
          </p:cNvPr>
          <p:cNvSpPr>
            <a:spLocks noGrp="1"/>
          </p:cNvSpPr>
          <p:nvPr>
            <p:ph type="body" sz="quarter" idx="23" hasCustomPrompt="1"/>
          </p:nvPr>
        </p:nvSpPr>
        <p:spPr>
          <a:xfrm>
            <a:off x="6669253" y="5451782"/>
            <a:ext cx="672376" cy="672916"/>
          </a:xfrm>
          <a:prstGeom prst="ellipse">
            <a:avLst/>
          </a:prstGeom>
          <a:solidFill>
            <a:schemeClr val="accent1"/>
          </a:solidFill>
          <a:ln>
            <a:noFill/>
          </a:ln>
        </p:spPr>
        <p:txBody>
          <a:bodyPr lIns="0" tIns="0" rIns="0" bIns="0" anchor="ctr"/>
          <a:lstStyle>
            <a:lvl1pPr marL="0" indent="0" algn="ctr">
              <a:spcBef>
                <a:spcPts val="0"/>
              </a:spcBef>
              <a:buFontTx/>
              <a:buNone/>
              <a:defRPr sz="1050">
                <a:solidFill>
                  <a:schemeClr val="bg1"/>
                </a:solidFill>
              </a:defRPr>
            </a:lvl1pPr>
            <a:lvl2pPr marL="0" indent="0" algn="ctr">
              <a:spcBef>
                <a:spcPts val="0"/>
              </a:spcBef>
              <a:buFontTx/>
              <a:buNone/>
              <a:defRPr sz="700">
                <a:solidFill>
                  <a:schemeClr val="bg1"/>
                </a:solidFill>
              </a:defRPr>
            </a:lvl2pPr>
            <a:lvl3pPr>
              <a:defRPr sz="1000">
                <a:solidFill>
                  <a:schemeClr val="bg1"/>
                </a:solidFill>
              </a:defRPr>
            </a:lvl3pPr>
          </a:lstStyle>
          <a:p>
            <a:pPr lvl="0"/>
            <a:r>
              <a:rPr lang="es-ES" dirty="0"/>
              <a:t>numero</a:t>
            </a:r>
          </a:p>
          <a:p>
            <a:pPr lvl="1"/>
            <a:r>
              <a:rPr lang="es-ES" dirty="0"/>
              <a:t>Segundo nivel</a:t>
            </a:r>
          </a:p>
        </p:txBody>
      </p:sp>
      <p:sp>
        <p:nvSpPr>
          <p:cNvPr id="52" name="Marcador de texto 24">
            <a:extLst>
              <a:ext uri="{FF2B5EF4-FFF2-40B4-BE49-F238E27FC236}">
                <a16:creationId xmlns:a16="http://schemas.microsoft.com/office/drawing/2014/main" id="{BCBDB672-2442-4FFC-9B67-D2FCCBED58C0}"/>
              </a:ext>
            </a:extLst>
          </p:cNvPr>
          <p:cNvSpPr>
            <a:spLocks noGrp="1"/>
          </p:cNvSpPr>
          <p:nvPr>
            <p:ph type="body" sz="quarter" idx="24" hasCustomPrompt="1"/>
          </p:nvPr>
        </p:nvSpPr>
        <p:spPr>
          <a:xfrm>
            <a:off x="7354558" y="812442"/>
            <a:ext cx="614326" cy="614818"/>
          </a:xfrm>
          <a:prstGeom prst="ellipse">
            <a:avLst/>
          </a:prstGeom>
          <a:solidFill>
            <a:srgbClr val="97999B"/>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53" name="Marcador de texto 24">
            <a:extLst>
              <a:ext uri="{FF2B5EF4-FFF2-40B4-BE49-F238E27FC236}">
                <a16:creationId xmlns:a16="http://schemas.microsoft.com/office/drawing/2014/main" id="{DA395036-151A-4A13-B8B6-7A6C7F7AA0D1}"/>
              </a:ext>
            </a:extLst>
          </p:cNvPr>
          <p:cNvSpPr>
            <a:spLocks noGrp="1"/>
          </p:cNvSpPr>
          <p:nvPr>
            <p:ph type="body" sz="quarter" idx="25" hasCustomPrompt="1"/>
          </p:nvPr>
        </p:nvSpPr>
        <p:spPr>
          <a:xfrm>
            <a:off x="9144021" y="3906063"/>
            <a:ext cx="614326" cy="614818"/>
          </a:xfrm>
          <a:prstGeom prst="ellipse">
            <a:avLst/>
          </a:prstGeom>
          <a:solidFill>
            <a:schemeClr val="accent1"/>
          </a:solidFill>
          <a:ln>
            <a:noFill/>
          </a:ln>
        </p:spPr>
        <p:txBody>
          <a:bodyPr lIns="0" tIns="0" rIns="0" bIns="0" anchor="ctr">
            <a:normAutofit/>
          </a:bodyPr>
          <a:lstStyle>
            <a:lvl1pPr marL="0" indent="0" algn="ctr">
              <a:spcBef>
                <a:spcPts val="0"/>
              </a:spcBef>
              <a:buFontTx/>
              <a:buNone/>
              <a:defRPr sz="400">
                <a:noFill/>
              </a:defRPr>
            </a:lvl1pPr>
            <a:lvl2pPr marL="0" indent="0" algn="ctr">
              <a:spcBef>
                <a:spcPts val="0"/>
              </a:spcBef>
              <a:buFontTx/>
              <a:buNone/>
              <a:defRPr sz="100">
                <a:noFill/>
              </a:defRPr>
            </a:lvl2pPr>
            <a:lvl3pPr>
              <a:defRPr sz="1000">
                <a:solidFill>
                  <a:schemeClr val="bg1"/>
                </a:solidFill>
              </a:defRPr>
            </a:lvl3pPr>
          </a:lstStyle>
          <a:p>
            <a:pPr lvl="0"/>
            <a:r>
              <a:rPr lang="es-ES" dirty="0"/>
              <a:t>numero</a:t>
            </a:r>
          </a:p>
          <a:p>
            <a:pPr lvl="1"/>
            <a:r>
              <a:rPr lang="es-ES" dirty="0"/>
              <a:t>Segundo nivel</a:t>
            </a:r>
          </a:p>
        </p:txBody>
      </p:sp>
      <p:sp>
        <p:nvSpPr>
          <p:cNvPr id="35" name="Marcador de texto 39">
            <a:extLst>
              <a:ext uri="{FF2B5EF4-FFF2-40B4-BE49-F238E27FC236}">
                <a16:creationId xmlns:a16="http://schemas.microsoft.com/office/drawing/2014/main" id="{6D972CCE-DF00-4242-A110-5A83E670331A}"/>
              </a:ext>
            </a:extLst>
          </p:cNvPr>
          <p:cNvSpPr>
            <a:spLocks noGrp="1"/>
          </p:cNvSpPr>
          <p:nvPr>
            <p:ph type="body" sz="quarter" idx="26"/>
          </p:nvPr>
        </p:nvSpPr>
        <p:spPr>
          <a:xfrm>
            <a:off x="395063" y="1683725"/>
            <a:ext cx="3602940"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pic>
        <p:nvPicPr>
          <p:cNvPr id="37" name="Imagen 36">
            <a:extLst>
              <a:ext uri="{FF2B5EF4-FFF2-40B4-BE49-F238E27FC236}">
                <a16:creationId xmlns:a16="http://schemas.microsoft.com/office/drawing/2014/main" id="{9B600975-C462-426C-AF5C-0A52E175A6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80164" y="210646"/>
            <a:ext cx="1664619" cy="352869"/>
          </a:xfrm>
          <a:prstGeom prst="rect">
            <a:avLst/>
          </a:prstGeom>
        </p:spPr>
      </p:pic>
    </p:spTree>
    <p:extLst>
      <p:ext uri="{BB962C8B-B14F-4D97-AF65-F5344CB8AC3E}">
        <p14:creationId xmlns:p14="http://schemas.microsoft.com/office/powerpoint/2010/main" val="2620301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accent2"/>
                </a:solidFill>
                <a:latin typeface="+mn-lt"/>
              </a:defRPr>
            </a:lvl1pPr>
          </a:lstStyle>
          <a:p>
            <a:fld id="{A64E805E-E9C5-4556-814C-C096ED3BEA4F}" type="slidenum">
              <a:rPr lang="es-ES" smtClean="0"/>
              <a:pPr/>
              <a:t>‹Nº›</a:t>
            </a:fld>
            <a:endParaRPr lang="es-ES" dirty="0"/>
          </a:p>
        </p:txBody>
      </p:sp>
      <p:sp>
        <p:nvSpPr>
          <p:cNvPr id="8" name="Marcador de texto 7">
            <a:extLst>
              <a:ext uri="{FF2B5EF4-FFF2-40B4-BE49-F238E27FC236}">
                <a16:creationId xmlns:a16="http://schemas.microsoft.com/office/drawing/2014/main" id="{32E22726-B3FC-409A-B26E-C2133A3FC49D}"/>
              </a:ext>
            </a:extLst>
          </p:cNvPr>
          <p:cNvSpPr>
            <a:spLocks noGrp="1"/>
          </p:cNvSpPr>
          <p:nvPr>
            <p:ph type="body" sz="quarter" idx="13" hasCustomPrompt="1"/>
          </p:nvPr>
        </p:nvSpPr>
        <p:spPr>
          <a:xfrm>
            <a:off x="346513" y="1754789"/>
            <a:ext cx="10489654" cy="3952328"/>
          </a:xfrm>
        </p:spPr>
        <p:txBody>
          <a:bodyPr>
            <a:normAutofit/>
          </a:bodyPr>
          <a:lstStyle>
            <a:lvl1pPr marL="0" indent="0">
              <a:spcBef>
                <a:spcPts val="0"/>
              </a:spcBef>
              <a:spcAft>
                <a:spcPts val="1200"/>
              </a:spcAft>
              <a:buFontTx/>
              <a:buNone/>
              <a:defRPr sz="4900" b="1">
                <a:solidFill>
                  <a:schemeClr val="accent1"/>
                </a:solidFill>
              </a:defRPr>
            </a:lvl1pPr>
            <a:lvl2pPr marL="0" indent="0">
              <a:buFontTx/>
              <a:buNone/>
              <a:defRPr sz="2000" b="0">
                <a:solidFill>
                  <a:schemeClr val="accent1"/>
                </a:solidFill>
              </a:defRPr>
            </a:lvl2pPr>
            <a:lvl3pPr marL="914400" indent="0">
              <a:buFontTx/>
              <a:buNone/>
              <a:defRPr sz="4000" b="0"/>
            </a:lvl3pPr>
            <a:lvl4pPr marL="1371600" indent="0">
              <a:buFontTx/>
              <a:buNone/>
              <a:defRPr sz="3600" b="0"/>
            </a:lvl4pPr>
            <a:lvl5pPr marL="1828800" indent="0">
              <a:buFontTx/>
              <a:buNone/>
              <a:defRPr sz="3600" b="0"/>
            </a:lvl5pPr>
          </a:lstStyle>
          <a:p>
            <a:pPr lvl="0"/>
            <a:r>
              <a:rPr lang="es-ES" dirty="0"/>
              <a:t>Texto cita</a:t>
            </a:r>
          </a:p>
          <a:p>
            <a:pPr lvl="1"/>
            <a:r>
              <a:rPr lang="es-ES" dirty="0"/>
              <a:t>Autor Cita</a:t>
            </a:r>
          </a:p>
        </p:txBody>
      </p:sp>
      <p:sp>
        <p:nvSpPr>
          <p:cNvPr id="25" name="Rectángulo 24">
            <a:extLst>
              <a:ext uri="{FF2B5EF4-FFF2-40B4-BE49-F238E27FC236}">
                <a16:creationId xmlns:a16="http://schemas.microsoft.com/office/drawing/2014/main" id="{A73519CA-6047-4D40-945D-1AE5CC842B9A}"/>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6AE2EC87-583B-4FE0-9122-008DB5F7488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80164" y="210646"/>
            <a:ext cx="1664619" cy="352869"/>
          </a:xfrm>
          <a:prstGeom prst="rect">
            <a:avLst/>
          </a:prstGeom>
        </p:spPr>
      </p:pic>
    </p:spTree>
    <p:extLst>
      <p:ext uri="{BB962C8B-B14F-4D97-AF65-F5344CB8AC3E}">
        <p14:creationId xmlns:p14="http://schemas.microsoft.com/office/powerpoint/2010/main" val="1138931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ÁFIC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83453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accent2"/>
                </a:solidFill>
                <a:latin typeface="+mn-lt"/>
              </a:defRPr>
            </a:lvl1pPr>
          </a:lstStyle>
          <a:p>
            <a:fld id="{A64E805E-E9C5-4556-814C-C096ED3BEA4F}" type="slidenum">
              <a:rPr lang="es-ES" smtClean="0"/>
              <a:pPr/>
              <a:t>‹Nº›</a:t>
            </a:fld>
            <a:endParaRPr lang="es-ES" dirty="0"/>
          </a:p>
        </p:txBody>
      </p:sp>
      <p:sp>
        <p:nvSpPr>
          <p:cNvPr id="8" name="Marcador de gráfico 7">
            <a:extLst>
              <a:ext uri="{FF2B5EF4-FFF2-40B4-BE49-F238E27FC236}">
                <a16:creationId xmlns:a16="http://schemas.microsoft.com/office/drawing/2014/main" id="{4B5809FD-D291-4CED-9097-744C0F011CFB}"/>
              </a:ext>
            </a:extLst>
          </p:cNvPr>
          <p:cNvSpPr>
            <a:spLocks noGrp="1"/>
          </p:cNvSpPr>
          <p:nvPr>
            <p:ph type="chart" sz="quarter" idx="13"/>
          </p:nvPr>
        </p:nvSpPr>
        <p:spPr>
          <a:xfrm>
            <a:off x="1027003" y="1955033"/>
            <a:ext cx="3187700" cy="3762375"/>
          </a:xfrm>
        </p:spPr>
        <p:txBody>
          <a:bodyPr>
            <a:normAutofit/>
          </a:bodyPr>
          <a:lstStyle>
            <a:lvl1pPr marL="0" indent="0" algn="ctr">
              <a:buFontTx/>
              <a:buNone/>
              <a:defRPr sz="1600">
                <a:solidFill>
                  <a:schemeClr val="accent3"/>
                </a:solidFill>
              </a:defRPr>
            </a:lvl1pPr>
          </a:lstStyle>
          <a:p>
            <a:endParaRPr lang="es-ES" dirty="0"/>
          </a:p>
        </p:txBody>
      </p:sp>
      <p:sp>
        <p:nvSpPr>
          <p:cNvPr id="32" name="Marcador de gráfico 7">
            <a:extLst>
              <a:ext uri="{FF2B5EF4-FFF2-40B4-BE49-F238E27FC236}">
                <a16:creationId xmlns:a16="http://schemas.microsoft.com/office/drawing/2014/main" id="{768C9462-A2D9-4F73-BCC0-160C88824ADC}"/>
              </a:ext>
            </a:extLst>
          </p:cNvPr>
          <p:cNvSpPr>
            <a:spLocks noGrp="1"/>
          </p:cNvSpPr>
          <p:nvPr>
            <p:ph type="chart" sz="quarter" idx="14"/>
          </p:nvPr>
        </p:nvSpPr>
        <p:spPr>
          <a:xfrm>
            <a:off x="4547968"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33" name="Marcador de gráfico 7">
            <a:extLst>
              <a:ext uri="{FF2B5EF4-FFF2-40B4-BE49-F238E27FC236}">
                <a16:creationId xmlns:a16="http://schemas.microsoft.com/office/drawing/2014/main" id="{F461CE7D-571A-4E05-B2B1-1BBCBA9BD5F5}"/>
              </a:ext>
            </a:extLst>
          </p:cNvPr>
          <p:cNvSpPr>
            <a:spLocks noGrp="1"/>
          </p:cNvSpPr>
          <p:nvPr>
            <p:ph type="chart" sz="quarter" idx="15"/>
          </p:nvPr>
        </p:nvSpPr>
        <p:spPr>
          <a:xfrm>
            <a:off x="8068934" y="1955033"/>
            <a:ext cx="3187700" cy="3762375"/>
          </a:xfrm>
        </p:spPr>
        <p:txBody>
          <a:bodyPr>
            <a:normAutofit/>
          </a:bodyPr>
          <a:lstStyle>
            <a:lvl1pPr marL="0" indent="0" algn="ctr">
              <a:buFontTx/>
              <a:buNone/>
              <a:defRPr sz="1600">
                <a:solidFill>
                  <a:schemeClr val="accent3"/>
                </a:solidFill>
              </a:defRPr>
            </a:lvl1pPr>
          </a:lstStyle>
          <a:p>
            <a:endParaRPr lang="es-ES"/>
          </a:p>
        </p:txBody>
      </p:sp>
      <p:sp>
        <p:nvSpPr>
          <p:cNvPr id="25" name="Rectángulo 24">
            <a:extLst>
              <a:ext uri="{FF2B5EF4-FFF2-40B4-BE49-F238E27FC236}">
                <a16:creationId xmlns:a16="http://schemas.microsoft.com/office/drawing/2014/main" id="{1FFCFECF-81EA-44F9-A14C-173B3131CE1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a:extLst>
              <a:ext uri="{FF2B5EF4-FFF2-40B4-BE49-F238E27FC236}">
                <a16:creationId xmlns:a16="http://schemas.microsoft.com/office/drawing/2014/main" id="{0FF5C906-101D-48C9-BFF7-2336D8EB0D2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80164" y="210646"/>
            <a:ext cx="1664619" cy="352869"/>
          </a:xfrm>
          <a:prstGeom prst="rect">
            <a:avLst/>
          </a:prstGeom>
        </p:spPr>
      </p:pic>
    </p:spTree>
    <p:extLst>
      <p:ext uri="{BB962C8B-B14F-4D97-AF65-F5344CB8AC3E}">
        <p14:creationId xmlns:p14="http://schemas.microsoft.com/office/powerpoint/2010/main" val="1215594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C00E98C6-BD02-41B1-A950-A46DFF6AD4A6}"/>
              </a:ext>
            </a:extLst>
          </p:cNvPr>
          <p:cNvSpPr/>
          <p:nvPr userDrawn="1"/>
        </p:nvSpPr>
        <p:spPr>
          <a:xfrm>
            <a:off x="-12503"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3177802A-8885-4FC2-AC83-D0C392414A55}"/>
              </a:ext>
            </a:extLst>
          </p:cNvPr>
          <p:cNvSpPr>
            <a:spLocks noGrp="1"/>
          </p:cNvSpPr>
          <p:nvPr>
            <p:ph type="ctrTitle" hasCustomPrompt="1"/>
          </p:nvPr>
        </p:nvSpPr>
        <p:spPr>
          <a:xfrm>
            <a:off x="592345" y="2995187"/>
            <a:ext cx="10075655" cy="1655762"/>
          </a:xfrm>
        </p:spPr>
        <p:txBody>
          <a:bodyPr anchor="t">
            <a:noAutofit/>
          </a:bodyPr>
          <a:lstStyle>
            <a:lvl1pPr algn="l">
              <a:lnSpc>
                <a:spcPct val="90000"/>
              </a:lnSpc>
              <a:defRPr sz="5400">
                <a:solidFill>
                  <a:schemeClr val="bg1"/>
                </a:solidFill>
              </a:defRPr>
            </a:lvl1pPr>
          </a:lstStyle>
          <a:p>
            <a:r>
              <a:rPr lang="es-ES" dirty="0"/>
              <a:t>Texto cierre</a:t>
            </a:r>
          </a:p>
        </p:txBody>
      </p:sp>
      <p:sp>
        <p:nvSpPr>
          <p:cNvPr id="46" name="Rectángulo 45">
            <a:extLst>
              <a:ext uri="{FF2B5EF4-FFF2-40B4-BE49-F238E27FC236}">
                <a16:creationId xmlns:a16="http://schemas.microsoft.com/office/drawing/2014/main" id="{DAA223D3-767B-4580-9B4D-4ACE92B4E3EB}"/>
              </a:ext>
            </a:extLst>
          </p:cNvPr>
          <p:cNvSpPr/>
          <p:nvPr userDrawn="1"/>
        </p:nvSpPr>
        <p:spPr>
          <a:xfrm>
            <a:off x="12072027" y="676384"/>
            <a:ext cx="119974" cy="501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CuadroTexto 46">
            <a:extLst>
              <a:ext uri="{FF2B5EF4-FFF2-40B4-BE49-F238E27FC236}">
                <a16:creationId xmlns:a16="http://schemas.microsoft.com/office/drawing/2014/main" id="{717883B2-5573-4059-9BFA-8FE419B6F29A}"/>
              </a:ext>
            </a:extLst>
          </p:cNvPr>
          <p:cNvSpPr txBox="1"/>
          <p:nvPr userDrawn="1"/>
        </p:nvSpPr>
        <p:spPr>
          <a:xfrm>
            <a:off x="10834544" y="708121"/>
            <a:ext cx="1182930" cy="492443"/>
          </a:xfrm>
          <a:prstGeom prst="rect">
            <a:avLst/>
          </a:prstGeom>
          <a:noFill/>
        </p:spPr>
        <p:txBody>
          <a:bodyPr wrap="square" rtlCol="0">
            <a:spAutoFit/>
          </a:bodyPr>
          <a:lstStyle/>
          <a:p>
            <a:pPr algn="r"/>
            <a:r>
              <a:rPr lang="es-ES" sz="1300" spc="110" baseline="0" dirty="0" err="1">
                <a:solidFill>
                  <a:schemeClr val="bg1"/>
                </a:solidFill>
              </a:rPr>
              <a:t>We</a:t>
            </a:r>
            <a:r>
              <a:rPr lang="es-ES" sz="1300" spc="110" baseline="0" dirty="0">
                <a:solidFill>
                  <a:schemeClr val="bg1"/>
                </a:solidFill>
              </a:rPr>
              <a:t> </a:t>
            </a:r>
            <a:r>
              <a:rPr lang="es-ES" sz="1300" spc="110" baseline="0" dirty="0" err="1">
                <a:solidFill>
                  <a:schemeClr val="bg1"/>
                </a:solidFill>
              </a:rPr>
              <a:t>make</a:t>
            </a:r>
            <a:r>
              <a:rPr lang="es-ES" sz="1300" spc="110" baseline="0" dirty="0">
                <a:solidFill>
                  <a:schemeClr val="bg1"/>
                </a:solidFill>
              </a:rPr>
              <a:t> </a:t>
            </a:r>
            <a:br>
              <a:rPr lang="es-ES" sz="1300" spc="110" baseline="0" dirty="0">
                <a:solidFill>
                  <a:schemeClr val="bg1"/>
                </a:solidFill>
              </a:rPr>
            </a:br>
            <a:r>
              <a:rPr lang="es-ES" sz="1300" spc="110" baseline="0" dirty="0" err="1">
                <a:solidFill>
                  <a:schemeClr val="bg1"/>
                </a:solidFill>
              </a:rPr>
              <a:t>it</a:t>
            </a:r>
            <a:r>
              <a:rPr lang="es-ES" sz="1300" spc="110" baseline="0" dirty="0">
                <a:solidFill>
                  <a:schemeClr val="bg1"/>
                </a:solidFill>
              </a:rPr>
              <a:t> </a:t>
            </a:r>
            <a:r>
              <a:rPr lang="es-ES" sz="1300" spc="110" baseline="0" dirty="0" err="1">
                <a:solidFill>
                  <a:schemeClr val="bg1"/>
                </a:solidFill>
              </a:rPr>
              <a:t>happen</a:t>
            </a:r>
            <a:endParaRPr lang="es-ES" sz="1300" spc="110" baseline="0" dirty="0">
              <a:solidFill>
                <a:schemeClr val="bg1"/>
              </a:solidFill>
            </a:endParaRPr>
          </a:p>
        </p:txBody>
      </p:sp>
      <p:sp>
        <p:nvSpPr>
          <p:cNvPr id="22" name="CuadroTexto 21">
            <a:extLst>
              <a:ext uri="{FF2B5EF4-FFF2-40B4-BE49-F238E27FC236}">
                <a16:creationId xmlns:a16="http://schemas.microsoft.com/office/drawing/2014/main" id="{21B54975-F2DF-4799-A7AB-B91D45B775A6}"/>
              </a:ext>
            </a:extLst>
          </p:cNvPr>
          <p:cNvSpPr txBox="1"/>
          <p:nvPr userDrawn="1"/>
        </p:nvSpPr>
        <p:spPr>
          <a:xfrm>
            <a:off x="762122" y="6322088"/>
            <a:ext cx="1759217" cy="353943"/>
          </a:xfrm>
          <a:prstGeom prst="rect">
            <a:avLst/>
          </a:prstGeom>
          <a:noFill/>
        </p:spPr>
        <p:txBody>
          <a:bodyPr wrap="square" rtlCol="0">
            <a:spAutoFit/>
          </a:bodyPr>
          <a:lstStyle/>
          <a:p>
            <a:r>
              <a:rPr lang="es-ES" sz="1700" dirty="0">
                <a:solidFill>
                  <a:schemeClr val="bg1"/>
                </a:solidFill>
              </a:rPr>
              <a:t>eaemadrid.com</a:t>
            </a:r>
          </a:p>
        </p:txBody>
      </p:sp>
      <p:pic>
        <p:nvPicPr>
          <p:cNvPr id="25" name="Imagen 24">
            <a:extLst>
              <a:ext uri="{FF2B5EF4-FFF2-40B4-BE49-F238E27FC236}">
                <a16:creationId xmlns:a16="http://schemas.microsoft.com/office/drawing/2014/main" id="{37B434D7-4EA2-4425-8E6C-B195C328AB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9341" y="172157"/>
            <a:ext cx="3118776" cy="1564370"/>
          </a:xfrm>
          <a:prstGeom prst="rect">
            <a:avLst/>
          </a:prstGeom>
        </p:spPr>
      </p:pic>
    </p:spTree>
    <p:extLst>
      <p:ext uri="{BB962C8B-B14F-4D97-AF65-F5344CB8AC3E}">
        <p14:creationId xmlns:p14="http://schemas.microsoft.com/office/powerpoint/2010/main" val="3907037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4FA97A-3AF4-8F8D-991C-D23B79249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02"/>
            <a:ext cx="12196810" cy="6855298"/>
          </a:xfrm>
          <a:prstGeom prst="rect">
            <a:avLst/>
          </a:prstGeom>
        </p:spPr>
      </p:pic>
      <p:sp>
        <p:nvSpPr>
          <p:cNvPr id="2" name="Holder 2"/>
          <p:cNvSpPr>
            <a:spLocks noGrp="1"/>
          </p:cNvSpPr>
          <p:nvPr>
            <p:ph type="ctrTitle" hasCustomPrompt="1"/>
          </p:nvPr>
        </p:nvSpPr>
        <p:spPr>
          <a:xfrm>
            <a:off x="2286000" y="2133600"/>
            <a:ext cx="6239829" cy="2264081"/>
          </a:xfrm>
          <a:prstGeom prst="rect">
            <a:avLst/>
          </a:prstGeom>
        </p:spPr>
        <p:txBody>
          <a:bodyPr wrap="square" lIns="0" tIns="0" rIns="0" bIns="0">
            <a:spAutoFit/>
          </a:bodyPr>
          <a:lstStyle>
            <a:lvl1pPr>
              <a:lnSpc>
                <a:spcPct val="150000"/>
              </a:lnSpc>
              <a:defRPr sz="1100" b="0" i="0">
                <a:latin typeface="Aalto Sans Pro" pitchFamily="2" charset="77"/>
              </a:defRPr>
            </a:lvl1pPr>
          </a:lstStyle>
          <a:p>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Maecenas </a:t>
            </a:r>
            <a:r>
              <a:rPr lang="en-US" b="0" i="0" dirty="0" err="1">
                <a:solidFill>
                  <a:srgbClr val="000000"/>
                </a:solidFill>
                <a:effectLst/>
                <a:latin typeface="Open Sans" panose="020B0606030504020204" pitchFamily="34" charset="0"/>
              </a:rPr>
              <a:t>ultricies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leo</a:t>
            </a:r>
            <a:r>
              <a:rPr lang="en-US" b="0" i="0" dirty="0">
                <a:solidFill>
                  <a:srgbClr val="000000"/>
                </a:solidFill>
                <a:effectLst/>
                <a:latin typeface="Open Sans" panose="020B0606030504020204" pitchFamily="34" charset="0"/>
              </a:rPr>
              <a:t> ipsum,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faucibus</a:t>
            </a:r>
            <a:r>
              <a:rPr lang="en-US" b="0" i="0" dirty="0">
                <a:solidFill>
                  <a:srgbClr val="000000"/>
                </a:solidFill>
                <a:effectLst/>
                <a:latin typeface="Open Sans" panose="020B0606030504020204" pitchFamily="34" charset="0"/>
              </a:rPr>
              <a:t> ipsum </a:t>
            </a:r>
            <a:r>
              <a:rPr lang="en-US" b="0" i="0" dirty="0" err="1">
                <a:solidFill>
                  <a:srgbClr val="000000"/>
                </a:solidFill>
                <a:effectLst/>
                <a:latin typeface="Open Sans" panose="020B0606030504020204" pitchFamily="34" charset="0"/>
              </a:rPr>
              <a:t>rutrum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Mauris</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arcu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Curabitur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rutrum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dapibus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lacus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vestibulum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malesuada</a:t>
            </a:r>
            <a:r>
              <a:rPr lang="en-US" b="0" i="0" dirty="0">
                <a:solidFill>
                  <a:srgbClr val="000000"/>
                </a:solidFill>
                <a:effectLst/>
                <a:latin typeface="Open Sans" panose="020B0606030504020204" pitchFamily="34" charset="0"/>
              </a:rPr>
              <a:t> vitae. Ut </a:t>
            </a:r>
            <a:r>
              <a:rPr lang="en-US" b="0" i="0" dirty="0" err="1">
                <a:solidFill>
                  <a:srgbClr val="000000"/>
                </a:solidFill>
                <a:effectLst/>
                <a:latin typeface="Open Sans" panose="020B0606030504020204" pitchFamily="34" charset="0"/>
              </a:rPr>
              <a:t>malesuada</a:t>
            </a:r>
            <a:r>
              <a:rPr lang="en-US" b="0" i="0" dirty="0">
                <a:solidFill>
                  <a:srgbClr val="000000"/>
                </a:solidFill>
                <a:effectLst/>
                <a:latin typeface="Open Sans" panose="020B0606030504020204" pitchFamily="34" charset="0"/>
              </a:rPr>
              <a:t> at </a:t>
            </a:r>
            <a:r>
              <a:rPr lang="en-US" b="0" i="0" dirty="0" err="1">
                <a:solidFill>
                  <a:srgbClr val="000000"/>
                </a:solidFill>
                <a:effectLst/>
                <a:latin typeface="Open Sans" panose="020B0606030504020204" pitchFamily="34" charset="0"/>
              </a:rPr>
              <a:t>leo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hendrerit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Mauris</a:t>
            </a:r>
            <a:r>
              <a:rPr lang="en-US" b="0" i="0" dirty="0">
                <a:solidFill>
                  <a:srgbClr val="000000"/>
                </a:solidFill>
                <a:effectLst/>
                <a:latin typeface="Open Sans" panose="020B0606030504020204" pitchFamily="34" charset="0"/>
              </a:rPr>
              <a:t> gravida ante ac libero </a:t>
            </a:r>
            <a:r>
              <a:rPr lang="en-US" b="0" i="0" dirty="0" err="1">
                <a:solidFill>
                  <a:srgbClr val="000000"/>
                </a:solidFill>
                <a:effectLst/>
                <a:latin typeface="Open Sans" panose="020B0606030504020204" pitchFamily="34" charset="0"/>
              </a:rPr>
              <a:t>elementum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luctus</a:t>
            </a:r>
            <a:r>
              <a:rPr lang="en-US" b="0" i="0" dirty="0">
                <a:solidFill>
                  <a:srgbClr val="000000"/>
                </a:solidFill>
                <a:effectLst/>
                <a:latin typeface="Open Sans" panose="020B0606030504020204" pitchFamily="34" charset="0"/>
              </a:rPr>
              <a:t>. Maecenas </a:t>
            </a:r>
            <a:r>
              <a:rPr lang="en-US" b="0" i="0" dirty="0" err="1">
                <a:solidFill>
                  <a:srgbClr val="000000"/>
                </a:solidFill>
                <a:effectLst/>
                <a:latin typeface="Open Sans" panose="020B0606030504020204" pitchFamily="34" charset="0"/>
              </a:rPr>
              <a:t>mollis</a:t>
            </a:r>
            <a:r>
              <a:rPr lang="en-US" b="0" i="0" dirty="0">
                <a:solidFill>
                  <a:srgbClr val="000000"/>
                </a:solidFill>
                <a:effectLst/>
                <a:latin typeface="Open Sans" panose="020B0606030504020204" pitchFamily="34" charset="0"/>
              </a:rPr>
              <a:t>, ante vitae </a:t>
            </a:r>
            <a:r>
              <a:rPr lang="en-US" b="0" i="0" dirty="0" err="1">
                <a:solidFill>
                  <a:srgbClr val="000000"/>
                </a:solidFill>
                <a:effectLst/>
                <a:latin typeface="Open Sans" panose="020B0606030504020204" pitchFamily="34" charset="0"/>
              </a:rPr>
              <a:t>mattis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faucibus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justo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tortor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euismod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tellus</a:t>
            </a:r>
            <a:r>
              <a:rPr lang="en-US" b="0" i="0" dirty="0">
                <a:solidFill>
                  <a:srgbClr val="000000"/>
                </a:solidFill>
                <a:effectLst/>
                <a:latin typeface="Open Sans" panose="020B0606030504020204" pitchFamily="34" charset="0"/>
              </a:rPr>
              <a:t>, ac </a:t>
            </a:r>
            <a:r>
              <a:rPr lang="en-US" b="0" i="0" dirty="0" err="1">
                <a:solidFill>
                  <a:srgbClr val="000000"/>
                </a:solidFill>
                <a:effectLst/>
                <a:latin typeface="Open Sans" panose="020B0606030504020204" pitchFamily="34" charset="0"/>
              </a:rPr>
              <a:t>molestie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purus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augue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odio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nunc</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faucibus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ullamcorper</a:t>
            </a:r>
            <a:r>
              <a:rPr lang="en-US" b="0" i="0" dirty="0">
                <a:solidFill>
                  <a:srgbClr val="000000"/>
                </a:solidFill>
                <a:effectLst/>
                <a:latin typeface="Open Sans" panose="020B0606030504020204" pitchFamily="34" charset="0"/>
              </a:rPr>
              <a:t> ac,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eros. </a:t>
            </a:r>
            <a:r>
              <a:rPr lang="en-US" b="0" i="0" dirty="0" err="1">
                <a:solidFill>
                  <a:srgbClr val="000000"/>
                </a:solidFill>
                <a:effectLst/>
                <a:latin typeface="Open Sans" panose="020B0606030504020204" pitchFamily="34" charset="0"/>
              </a:rPr>
              <a:t>Praesent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varius</a:t>
            </a:r>
            <a:r>
              <a:rPr lang="en-US" b="0" i="0" dirty="0">
                <a:solidFill>
                  <a:srgbClr val="000000"/>
                </a:solidFill>
                <a:effectLst/>
                <a:latin typeface="Open Sans" panose="020B0606030504020204" pitchFamily="34" charset="0"/>
              </a:rPr>
              <a:t> auctor </a:t>
            </a:r>
            <a:r>
              <a:rPr lang="en-US" b="0" i="0" dirty="0" err="1">
                <a:solidFill>
                  <a:srgbClr val="000000"/>
                </a:solidFill>
                <a:effectLst/>
                <a:latin typeface="Open Sans" panose="020B0606030504020204" pitchFamily="34" charset="0"/>
              </a:rPr>
              <a:t>sapien</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posuere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iaculis</a:t>
            </a:r>
            <a:r>
              <a:rPr lang="en-US" b="0" i="0" dirty="0">
                <a:solidFill>
                  <a:srgbClr val="000000"/>
                </a:solidFill>
                <a:effectLst/>
                <a:latin typeface="Open Sans" panose="020B0606030504020204" pitchFamily="34" charset="0"/>
              </a:rPr>
              <a:t> ligula </a:t>
            </a:r>
            <a:r>
              <a:rPr lang="en-US" b="0" i="0" dirty="0" err="1">
                <a:solidFill>
                  <a:srgbClr val="000000"/>
                </a:solidFill>
                <a:effectLst/>
                <a:latin typeface="Open Sans" panose="020B0606030504020204" pitchFamily="34" charset="0"/>
              </a:rPr>
              <a:t>feugiat</a:t>
            </a:r>
            <a:r>
              <a:rPr lang="en-US" b="0" i="0" dirty="0">
                <a:solidFill>
                  <a:srgbClr val="000000"/>
                </a:solidFill>
                <a:effectLst/>
                <a:latin typeface="Open Sans" panose="020B0606030504020204" pitchFamily="34" charset="0"/>
              </a:rPr>
              <a:t> at. Aenean </a:t>
            </a:r>
            <a:r>
              <a:rPr lang="en-US" b="0" i="0" dirty="0" err="1">
                <a:solidFill>
                  <a:srgbClr val="000000"/>
                </a:solidFill>
                <a:effectLst/>
                <a:latin typeface="Open Sans" panose="020B0606030504020204" pitchFamily="34" charset="0"/>
              </a:rPr>
              <a:t>euismod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ante in </a:t>
            </a:r>
            <a:r>
              <a:rPr lang="en-US" b="0" i="0" dirty="0" err="1">
                <a:solidFill>
                  <a:srgbClr val="000000"/>
                </a:solidFill>
                <a:effectLst/>
                <a:latin typeface="Open Sans" panose="020B0606030504020204" pitchFamily="34" charset="0"/>
              </a:rPr>
              <a:t>efficitur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Praesent</a:t>
            </a:r>
            <a:r>
              <a:rPr lang="en-US" b="0" i="0" dirty="0">
                <a:solidFill>
                  <a:srgbClr val="000000"/>
                </a:solidFill>
                <a:effectLst/>
                <a:latin typeface="Open Sans" panose="020B0606030504020204" pitchFamily="34" charset="0"/>
              </a:rPr>
              <a:t> semper libero vitae dictum </a:t>
            </a:r>
            <a:r>
              <a:rPr lang="en-US" b="0" i="0" dirty="0" err="1">
                <a:solidFill>
                  <a:srgbClr val="000000"/>
                </a:solidFill>
                <a:effectLst/>
                <a:latin typeface="Open Sans" panose="020B0606030504020204" pitchFamily="34" charset="0"/>
              </a:rPr>
              <a:t>euismod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Etiam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sagittis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metus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eget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odio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venenatis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tincidunt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ultricies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risus</a:t>
            </a:r>
            <a:r>
              <a:rPr lang="en-US" b="0" i="0" dirty="0">
                <a:solidFill>
                  <a:srgbClr val="000000"/>
                </a:solidFill>
                <a:effectLst/>
                <a:latin typeface="Open Sans" panose="020B0606030504020204" pitchFamily="34" charset="0"/>
              </a:rPr>
              <a:t> convallis. Sed </a:t>
            </a:r>
            <a:r>
              <a:rPr lang="en-US" b="0" i="0" dirty="0" err="1">
                <a:solidFill>
                  <a:srgbClr val="000000"/>
                </a:solidFill>
                <a:effectLst/>
                <a:latin typeface="Open Sans" panose="020B0606030504020204" pitchFamily="34" charset="0"/>
              </a:rPr>
              <a:t>nec</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imperdiet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Phasellus</a:t>
            </a:r>
            <a:r>
              <a:rPr lang="en-US" b="0" i="0" dirty="0">
                <a:solidFill>
                  <a:srgbClr val="000000"/>
                </a:solidFill>
                <a:effectLst/>
                <a:latin typeface="Open Sans" panose="020B0606030504020204" pitchFamily="34" charset="0"/>
              </a:rPr>
              <a:t> auctor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ipsum id </a:t>
            </a:r>
            <a:r>
              <a:rPr lang="en-US" b="0" i="0" dirty="0" err="1">
                <a:solidFill>
                  <a:srgbClr val="000000"/>
                </a:solidFill>
                <a:effectLst/>
                <a:latin typeface="Open Sans" panose="020B0606030504020204" pitchFamily="34" charset="0"/>
              </a:rPr>
              <a:t>ullamcorper</a:t>
            </a:r>
            <a:r>
              <a:rPr lang="en-US" b="0" i="0" dirty="0">
                <a:solidFill>
                  <a:srgbClr val="000000"/>
                </a:solidFill>
                <a:effectLst/>
                <a:latin typeface="Open Sans" panose="020B0606030504020204" pitchFamily="34" charset="0"/>
              </a:rPr>
              <a:t>.</a:t>
            </a:r>
            <a:endParaRPr dirty="0"/>
          </a:p>
        </p:txBody>
      </p:sp>
      <p:sp>
        <p:nvSpPr>
          <p:cNvPr id="18" name="Holder 3">
            <a:extLst>
              <a:ext uri="{FF2B5EF4-FFF2-40B4-BE49-F238E27FC236}">
                <a16:creationId xmlns:a16="http://schemas.microsoft.com/office/drawing/2014/main" id="{33636654-82DA-5390-BA46-A4E1EACF8634}"/>
              </a:ext>
            </a:extLst>
          </p:cNvPr>
          <p:cNvSpPr>
            <a:spLocks noGrp="1"/>
          </p:cNvSpPr>
          <p:nvPr>
            <p:ph type="subTitle" idx="4" hasCustomPrompt="1"/>
          </p:nvPr>
        </p:nvSpPr>
        <p:spPr>
          <a:xfrm>
            <a:off x="2286000" y="1447800"/>
            <a:ext cx="5706429" cy="492443"/>
          </a:xfrm>
          <a:prstGeom prst="rect">
            <a:avLst/>
          </a:prstGeom>
        </p:spPr>
        <p:txBody>
          <a:bodyPr wrap="square" lIns="0" tIns="0" rIns="0" bIns="0">
            <a:spAutoFit/>
          </a:bodyPr>
          <a:lstStyle>
            <a:lvl1pPr>
              <a:defRPr sz="3200" b="0" i="0">
                <a:solidFill>
                  <a:srgbClr val="29BDBB"/>
                </a:solidFill>
                <a:latin typeface="Aalto Sans Pro Medium" pitchFamily="2" charset="77"/>
              </a:defRPr>
            </a:lvl1pPr>
          </a:lstStyle>
          <a:p>
            <a:r>
              <a:rPr lang="es-ES" dirty="0"/>
              <a:t>Título</a:t>
            </a:r>
            <a:endParaRPr dirty="0"/>
          </a:p>
        </p:txBody>
      </p:sp>
    </p:spTree>
    <p:extLst>
      <p:ext uri="{BB962C8B-B14F-4D97-AF65-F5344CB8AC3E}">
        <p14:creationId xmlns:p14="http://schemas.microsoft.com/office/powerpoint/2010/main" val="423400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ÍNDIC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p:nvPr>
        </p:nvSpPr>
        <p:spPr>
          <a:xfrm>
            <a:off x="351675" y="1274079"/>
            <a:ext cx="11432338" cy="451851"/>
          </a:xfrm>
        </p:spPr>
        <p:txBody>
          <a:bodyPr anchor="t">
            <a:normAutofit/>
          </a:bodyPr>
          <a:lstStyle>
            <a:lvl1pPr>
              <a:defRPr sz="2400">
                <a:solidFill>
                  <a:schemeClr val="accent1"/>
                </a:solidFill>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DC45BD2A-78F8-4D8F-8BD8-8F9CAD35FECE}"/>
              </a:ext>
            </a:extLst>
          </p:cNvPr>
          <p:cNvSpPr>
            <a:spLocks noGrp="1"/>
          </p:cNvSpPr>
          <p:nvPr>
            <p:ph idx="1" hasCustomPrompt="1"/>
          </p:nvPr>
        </p:nvSpPr>
        <p:spPr>
          <a:xfrm>
            <a:off x="352759" y="2299121"/>
            <a:ext cx="11431254" cy="3858806"/>
          </a:xfrm>
        </p:spPr>
        <p:txBody>
          <a:bodyPr>
            <a:normAutofit/>
          </a:bodyPr>
          <a:lstStyle>
            <a:lvl1pPr marL="0" indent="0">
              <a:lnSpc>
                <a:spcPct val="80000"/>
              </a:lnSpc>
              <a:buFontTx/>
              <a:buNone/>
              <a:defRPr sz="2400">
                <a:solidFill>
                  <a:schemeClr val="accent2"/>
                </a:solidFill>
                <a:latin typeface="+mj-lt"/>
              </a:defRPr>
            </a:lvl1pPr>
            <a:lvl2pPr marL="1080000" indent="0">
              <a:lnSpc>
                <a:spcPct val="80000"/>
              </a:lnSpc>
              <a:buFontTx/>
              <a:buNone/>
              <a:defRPr sz="2400">
                <a:solidFill>
                  <a:schemeClr val="accent2"/>
                </a:solidFill>
                <a:latin typeface="+mj-lt"/>
              </a:defRPr>
            </a:lvl2pPr>
            <a:lvl3pPr marL="914400" indent="0">
              <a:lnSpc>
                <a:spcPct val="80000"/>
              </a:lnSpc>
              <a:buFontTx/>
              <a:buNone/>
              <a:defRPr sz="1800">
                <a:solidFill>
                  <a:schemeClr val="accent1"/>
                </a:solidFill>
                <a:latin typeface="+mj-lt"/>
              </a:defRPr>
            </a:lvl3pPr>
            <a:lvl4pPr marL="1371600" indent="0">
              <a:lnSpc>
                <a:spcPct val="80000"/>
              </a:lnSpc>
              <a:buFontTx/>
              <a:buNone/>
              <a:defRPr sz="1600">
                <a:solidFill>
                  <a:schemeClr val="accent1"/>
                </a:solidFill>
                <a:latin typeface="+mj-lt"/>
              </a:defRPr>
            </a:lvl4pPr>
            <a:lvl5pPr marL="1828800" indent="0">
              <a:lnSpc>
                <a:spcPct val="80000"/>
              </a:lnSpc>
              <a:buFontTx/>
              <a:buNone/>
              <a:defRPr sz="1600">
                <a:solidFill>
                  <a:schemeClr val="accent1"/>
                </a:solidFill>
                <a:latin typeface="+mj-lt"/>
              </a:defRPr>
            </a:lvl5pPr>
          </a:lstStyle>
          <a:p>
            <a:pPr lvl="0"/>
            <a:r>
              <a:rPr lang="es-ES" dirty="0"/>
              <a:t>01. Editar los estilos de texto del patrón</a:t>
            </a:r>
          </a:p>
          <a:p>
            <a:pPr lvl="1"/>
            <a:r>
              <a:rPr lang="es-ES" dirty="0"/>
              <a:t>Segundo nivel</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351675" y="6275751"/>
            <a:ext cx="2743200" cy="365125"/>
          </a:xfrm>
        </p:spPr>
        <p:txBody>
          <a:bodyPr/>
          <a:lstStyle>
            <a:lvl1pPr algn="l">
              <a:defRPr sz="1100">
                <a:solidFill>
                  <a:schemeClr val="accent2"/>
                </a:solidFill>
                <a:latin typeface="+mn-lt"/>
              </a:defRPr>
            </a:lvl1pPr>
          </a:lstStyle>
          <a:p>
            <a:fld id="{A64E805E-E9C5-4556-814C-C096ED3BEA4F}" type="slidenum">
              <a:rPr lang="es-ES" smtClean="0"/>
              <a:pPr/>
              <a:t>‹Nº›</a:t>
            </a:fld>
            <a:endParaRPr lang="es-ES" dirty="0"/>
          </a:p>
        </p:txBody>
      </p:sp>
      <p:sp>
        <p:nvSpPr>
          <p:cNvPr id="25" name="Rectángulo 24">
            <a:extLst>
              <a:ext uri="{FF2B5EF4-FFF2-40B4-BE49-F238E27FC236}">
                <a16:creationId xmlns:a16="http://schemas.microsoft.com/office/drawing/2014/main" id="{745113DB-40A2-4162-BB46-EE1AB8C21A07}"/>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a:extLst>
              <a:ext uri="{FF2B5EF4-FFF2-40B4-BE49-F238E27FC236}">
                <a16:creationId xmlns:a16="http://schemas.microsoft.com/office/drawing/2014/main" id="{8E19B33E-F139-4A75-A0B6-F15037CEA27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13810" y="217124"/>
            <a:ext cx="1691880" cy="358647"/>
          </a:xfrm>
          <a:prstGeom prst="rect">
            <a:avLst/>
          </a:prstGeom>
        </p:spPr>
      </p:pic>
    </p:spTree>
    <p:extLst>
      <p:ext uri="{BB962C8B-B14F-4D97-AF65-F5344CB8AC3E}">
        <p14:creationId xmlns:p14="http://schemas.microsoft.com/office/powerpoint/2010/main" val="1200165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FB49208D-A81A-B344-33A7-A57C27133E2F}"/>
              </a:ext>
            </a:extLst>
          </p:cNvPr>
          <p:cNvGrpSpPr/>
          <p:nvPr userDrawn="1"/>
        </p:nvGrpSpPr>
        <p:grpSpPr>
          <a:xfrm>
            <a:off x="580664" y="1905000"/>
            <a:ext cx="11230336" cy="3681416"/>
            <a:chOff x="1074811" y="1594403"/>
            <a:chExt cx="10496298" cy="3440791"/>
          </a:xfrm>
        </p:grpSpPr>
        <p:sp>
          <p:nvSpPr>
            <p:cNvPr id="6" name="Rectangle 5">
              <a:extLst>
                <a:ext uri="{FF2B5EF4-FFF2-40B4-BE49-F238E27FC236}">
                  <a16:creationId xmlns:a16="http://schemas.microsoft.com/office/drawing/2014/main" id="{825E6120-389F-812D-12D9-FF2BC01F8035}"/>
                </a:ext>
              </a:extLst>
            </p:cNvPr>
            <p:cNvSpPr/>
            <p:nvPr userDrawn="1"/>
          </p:nvSpPr>
          <p:spPr>
            <a:xfrm>
              <a:off x="1074811" y="3025077"/>
              <a:ext cx="10496298" cy="2010117"/>
            </a:xfrm>
            <a:prstGeom prst="rect">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E"/>
            </a:p>
          </p:txBody>
        </p:sp>
        <p:sp>
          <p:nvSpPr>
            <p:cNvPr id="7" name="Rectangle 6">
              <a:extLst>
                <a:ext uri="{FF2B5EF4-FFF2-40B4-BE49-F238E27FC236}">
                  <a16:creationId xmlns:a16="http://schemas.microsoft.com/office/drawing/2014/main" id="{30C0222C-4FB9-0DBC-85B9-E17056EFCF48}"/>
                </a:ext>
              </a:extLst>
            </p:cNvPr>
            <p:cNvSpPr/>
            <p:nvPr userDrawn="1"/>
          </p:nvSpPr>
          <p:spPr>
            <a:xfrm>
              <a:off x="1323800" y="1594403"/>
              <a:ext cx="3104221" cy="3127387"/>
            </a:xfrm>
            <a:prstGeom prst="rect">
              <a:avLst/>
            </a:prstGeom>
            <a:solidFill>
              <a:srgbClr val="F3F3F3"/>
            </a:solidFill>
            <a:ln>
              <a:noFill/>
            </a:ln>
            <a:effectLst>
              <a:outerShdw blurRad="301228" dist="138125" dir="5400000" sx="99741" sy="99741" algn="t"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E"/>
            </a:p>
          </p:txBody>
        </p:sp>
        <p:sp>
          <p:nvSpPr>
            <p:cNvPr id="8" name="Rectangle 7">
              <a:extLst>
                <a:ext uri="{FF2B5EF4-FFF2-40B4-BE49-F238E27FC236}">
                  <a16:creationId xmlns:a16="http://schemas.microsoft.com/office/drawing/2014/main" id="{D21D7487-57F3-DD80-14DC-6352A4EEE7FE}"/>
                </a:ext>
              </a:extLst>
            </p:cNvPr>
            <p:cNvSpPr/>
            <p:nvPr userDrawn="1"/>
          </p:nvSpPr>
          <p:spPr>
            <a:xfrm>
              <a:off x="4752343" y="1594403"/>
              <a:ext cx="3104221" cy="3127387"/>
            </a:xfrm>
            <a:prstGeom prst="rect">
              <a:avLst/>
            </a:prstGeom>
            <a:solidFill>
              <a:srgbClr val="F3F3F3"/>
            </a:solidFill>
            <a:ln>
              <a:noFill/>
            </a:ln>
            <a:effectLst>
              <a:outerShdw blurRad="301228" dist="138125" dir="5400000" sx="99741" sy="99741" algn="t"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E"/>
            </a:p>
          </p:txBody>
        </p:sp>
        <p:sp>
          <p:nvSpPr>
            <p:cNvPr id="9" name="Rectangle 8">
              <a:extLst>
                <a:ext uri="{FF2B5EF4-FFF2-40B4-BE49-F238E27FC236}">
                  <a16:creationId xmlns:a16="http://schemas.microsoft.com/office/drawing/2014/main" id="{216B8A1B-3B39-0099-E4B5-3D955E6E5BEA}"/>
                </a:ext>
              </a:extLst>
            </p:cNvPr>
            <p:cNvSpPr/>
            <p:nvPr userDrawn="1"/>
          </p:nvSpPr>
          <p:spPr>
            <a:xfrm>
              <a:off x="8162907" y="1594403"/>
              <a:ext cx="3104221" cy="3127387"/>
            </a:xfrm>
            <a:prstGeom prst="rect">
              <a:avLst/>
            </a:prstGeom>
            <a:solidFill>
              <a:srgbClr val="F3F3F3"/>
            </a:solidFill>
            <a:ln>
              <a:noFill/>
            </a:ln>
            <a:effectLst>
              <a:outerShdw blurRad="301228" dist="138125" dir="5400000" sx="99741" sy="99741" algn="t"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E"/>
            </a:p>
          </p:txBody>
        </p:sp>
      </p:grpSp>
      <p:sp>
        <p:nvSpPr>
          <p:cNvPr id="10" name="Google Shape;271;p12">
            <a:extLst>
              <a:ext uri="{FF2B5EF4-FFF2-40B4-BE49-F238E27FC236}">
                <a16:creationId xmlns:a16="http://schemas.microsoft.com/office/drawing/2014/main" id="{A1F66302-FEB5-2B30-418F-5039D146F267}"/>
              </a:ext>
            </a:extLst>
          </p:cNvPr>
          <p:cNvSpPr/>
          <p:nvPr userDrawn="1"/>
        </p:nvSpPr>
        <p:spPr>
          <a:xfrm flipH="1">
            <a:off x="6953797" y="-6096"/>
            <a:ext cx="5238203" cy="317270"/>
          </a:xfrm>
          <a:custGeom>
            <a:avLst/>
            <a:gdLst/>
            <a:ahLst/>
            <a:cxnLst/>
            <a:rect l="l" t="t" r="r" b="b"/>
            <a:pathLst>
              <a:path w="8615082" h="521803" extrusionOk="0">
                <a:moveTo>
                  <a:pt x="0" y="521803"/>
                </a:moveTo>
                <a:cubicBezTo>
                  <a:pt x="1355" y="347869"/>
                  <a:pt x="2709" y="173934"/>
                  <a:pt x="4064" y="0"/>
                </a:cubicBezTo>
                <a:lnTo>
                  <a:pt x="8615082" y="13447"/>
                </a:lnTo>
                <a:lnTo>
                  <a:pt x="8382418" y="521803"/>
                </a:lnTo>
                <a:lnTo>
                  <a:pt x="0" y="521803"/>
                </a:lnTo>
                <a:close/>
              </a:path>
            </a:pathLst>
          </a:custGeom>
          <a:solidFill>
            <a:srgbClr val="E1E2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8" name="Holder 3">
            <a:extLst>
              <a:ext uri="{FF2B5EF4-FFF2-40B4-BE49-F238E27FC236}">
                <a16:creationId xmlns:a16="http://schemas.microsoft.com/office/drawing/2014/main" id="{33636654-82DA-5390-BA46-A4E1EACF8634}"/>
              </a:ext>
            </a:extLst>
          </p:cNvPr>
          <p:cNvSpPr>
            <a:spLocks noGrp="1"/>
          </p:cNvSpPr>
          <p:nvPr userDrawn="1">
            <p:ph type="subTitle" idx="4" hasCustomPrompt="1"/>
          </p:nvPr>
        </p:nvSpPr>
        <p:spPr>
          <a:xfrm>
            <a:off x="1447800" y="731103"/>
            <a:ext cx="5706429" cy="492443"/>
          </a:xfrm>
          <a:prstGeom prst="rect">
            <a:avLst/>
          </a:prstGeom>
        </p:spPr>
        <p:txBody>
          <a:bodyPr wrap="square" lIns="0" tIns="0" rIns="0" bIns="0">
            <a:spAutoFit/>
          </a:bodyPr>
          <a:lstStyle>
            <a:lvl1pPr>
              <a:defRPr sz="3200" b="0" i="0">
                <a:solidFill>
                  <a:srgbClr val="29BDBB"/>
                </a:solidFill>
                <a:latin typeface="Aalto Sans Pro Medium" pitchFamily="2" charset="77"/>
              </a:defRPr>
            </a:lvl1pPr>
          </a:lstStyle>
          <a:p>
            <a:r>
              <a:rPr lang="es-ES" dirty="0"/>
              <a:t>Título</a:t>
            </a:r>
            <a:endParaRPr dirty="0"/>
          </a:p>
        </p:txBody>
      </p:sp>
    </p:spTree>
    <p:extLst>
      <p:ext uri="{BB962C8B-B14F-4D97-AF65-F5344CB8AC3E}">
        <p14:creationId xmlns:p14="http://schemas.microsoft.com/office/powerpoint/2010/main" val="3948499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F03512-56B6-B42A-182E-EB9BB54A87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0"/>
            <a:ext cx="4987636" cy="6858000"/>
          </a:xfrm>
          <a:prstGeom prst="rect">
            <a:avLst/>
          </a:prstGeom>
        </p:spPr>
      </p:pic>
      <p:sp>
        <p:nvSpPr>
          <p:cNvPr id="22" name="Título 1">
            <a:extLst>
              <a:ext uri="{FF2B5EF4-FFF2-40B4-BE49-F238E27FC236}">
                <a16:creationId xmlns:a16="http://schemas.microsoft.com/office/drawing/2014/main" id="{E244F1F0-E9A8-82AB-B385-D26D145B523D}"/>
              </a:ext>
            </a:extLst>
          </p:cNvPr>
          <p:cNvSpPr>
            <a:spLocks noGrp="1"/>
          </p:cNvSpPr>
          <p:nvPr>
            <p:ph type="title"/>
          </p:nvPr>
        </p:nvSpPr>
        <p:spPr>
          <a:xfrm>
            <a:off x="7778261" y="666472"/>
            <a:ext cx="3030415" cy="672367"/>
          </a:xfrm>
          <a:prstGeom prst="rect">
            <a:avLst/>
          </a:prstGeom>
        </p:spPr>
        <p:txBody>
          <a:bodyPr>
            <a:normAutofit/>
          </a:bodyPr>
          <a:lstStyle/>
          <a:p>
            <a:pPr algn="r"/>
            <a:r>
              <a:rPr lang="es-CO" sz="2800" spc="600" dirty="0">
                <a:latin typeface="Aalto Sans Pro Light" panose="00000400000000000000" pitchFamily="50" charset="0"/>
              </a:rPr>
              <a:t>CONTENIDO</a:t>
            </a:r>
          </a:p>
        </p:txBody>
      </p:sp>
      <p:sp>
        <p:nvSpPr>
          <p:cNvPr id="23" name="Rectángulo 7">
            <a:extLst>
              <a:ext uri="{FF2B5EF4-FFF2-40B4-BE49-F238E27FC236}">
                <a16:creationId xmlns:a16="http://schemas.microsoft.com/office/drawing/2014/main" id="{FA2E0074-6F32-CE12-BA13-19555795A967}"/>
              </a:ext>
            </a:extLst>
          </p:cNvPr>
          <p:cNvSpPr/>
          <p:nvPr userDrawn="1"/>
        </p:nvSpPr>
        <p:spPr>
          <a:xfrm>
            <a:off x="4597052" y="1846385"/>
            <a:ext cx="6637509" cy="399170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Rectángulo 9">
            <a:extLst>
              <a:ext uri="{FF2B5EF4-FFF2-40B4-BE49-F238E27FC236}">
                <a16:creationId xmlns:a16="http://schemas.microsoft.com/office/drawing/2014/main" id="{D4A2AC89-121E-0C16-8FDC-AD8B1C0DF902}"/>
              </a:ext>
            </a:extLst>
          </p:cNvPr>
          <p:cNvSpPr/>
          <p:nvPr userDrawn="1"/>
        </p:nvSpPr>
        <p:spPr>
          <a:xfrm>
            <a:off x="10925380" y="5480046"/>
            <a:ext cx="572950" cy="52753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5" name="Grupo 7">
            <a:extLst>
              <a:ext uri="{FF2B5EF4-FFF2-40B4-BE49-F238E27FC236}">
                <a16:creationId xmlns:a16="http://schemas.microsoft.com/office/drawing/2014/main" id="{00D420C0-C186-344A-370B-46B16F21BAE5}"/>
              </a:ext>
            </a:extLst>
          </p:cNvPr>
          <p:cNvGrpSpPr/>
          <p:nvPr userDrawn="1"/>
        </p:nvGrpSpPr>
        <p:grpSpPr>
          <a:xfrm>
            <a:off x="9945376" y="6270259"/>
            <a:ext cx="2119902" cy="445231"/>
            <a:chOff x="766989" y="6149150"/>
            <a:chExt cx="2865200" cy="601762"/>
          </a:xfrm>
        </p:grpSpPr>
        <p:pic>
          <p:nvPicPr>
            <p:cNvPr id="26" name="Imagen 8">
              <a:extLst>
                <a:ext uri="{FF2B5EF4-FFF2-40B4-BE49-F238E27FC236}">
                  <a16:creationId xmlns:a16="http://schemas.microsoft.com/office/drawing/2014/main" id="{A84603CC-A48A-FC86-3F48-3513E21B9CAB}"/>
                </a:ext>
              </a:extLst>
            </p:cNvPr>
            <p:cNvPicPr>
              <a:picLocks noChangeAspect="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235989" y="6149150"/>
              <a:ext cx="1396200" cy="601762"/>
            </a:xfrm>
            <a:prstGeom prst="rect">
              <a:avLst/>
            </a:prstGeom>
          </p:spPr>
        </p:pic>
        <p:pic>
          <p:nvPicPr>
            <p:cNvPr id="27" name="Imagen 9">
              <a:extLst>
                <a:ext uri="{FF2B5EF4-FFF2-40B4-BE49-F238E27FC236}">
                  <a16:creationId xmlns:a16="http://schemas.microsoft.com/office/drawing/2014/main" id="{8D7B8589-E4D1-493C-72AB-DDC861D5F1F6}"/>
                </a:ext>
              </a:extLst>
            </p:cNvPr>
            <p:cNvPicPr>
              <a:picLocks noChangeAspect="1"/>
            </p:cNvPicPr>
            <p:nvPr userDrawn="1"/>
          </p:nvPicPr>
          <p:blipFill>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766989" y="6189663"/>
              <a:ext cx="1396200" cy="495300"/>
            </a:xfrm>
            <a:prstGeom prst="rect">
              <a:avLst/>
            </a:prstGeom>
          </p:spPr>
        </p:pic>
      </p:grpSp>
    </p:spTree>
    <p:extLst>
      <p:ext uri="{BB962C8B-B14F-4D97-AF65-F5344CB8AC3E}">
        <p14:creationId xmlns:p14="http://schemas.microsoft.com/office/powerpoint/2010/main" val="37334217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C3EDEFB-6C45-FDD1-579D-40C6B3FD936F}"/>
              </a:ext>
            </a:extLst>
          </p:cNvPr>
          <p:cNvSpPr/>
          <p:nvPr userDrawn="1"/>
        </p:nvSpPr>
        <p:spPr>
          <a:xfrm>
            <a:off x="3364101" y="2811493"/>
            <a:ext cx="8161144" cy="332426"/>
          </a:xfrm>
          <a:prstGeom prst="rect">
            <a:avLst/>
          </a:prstGeom>
          <a:solidFill>
            <a:srgbClr val="3AB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E">
              <a:solidFill>
                <a:srgbClr val="333D4F"/>
              </a:solidFill>
            </a:endParaRPr>
          </a:p>
        </p:txBody>
      </p:sp>
      <p:pic>
        <p:nvPicPr>
          <p:cNvPr id="23" name="Picture 22">
            <a:extLst>
              <a:ext uri="{FF2B5EF4-FFF2-40B4-BE49-F238E27FC236}">
                <a16:creationId xmlns:a16="http://schemas.microsoft.com/office/drawing/2014/main" id="{51C0710A-A419-9298-B2AC-A4463D1818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86"/>
          <a:stretch/>
        </p:blipFill>
        <p:spPr>
          <a:xfrm>
            <a:off x="381000" y="-37718"/>
            <a:ext cx="8335818" cy="6868286"/>
          </a:xfrm>
          <a:prstGeom prst="rect">
            <a:avLst/>
          </a:prstGeom>
        </p:spPr>
      </p:pic>
      <p:sp>
        <p:nvSpPr>
          <p:cNvPr id="5" name="Rectangle 4">
            <a:extLst>
              <a:ext uri="{FF2B5EF4-FFF2-40B4-BE49-F238E27FC236}">
                <a16:creationId xmlns:a16="http://schemas.microsoft.com/office/drawing/2014/main" id="{D6D65969-DA44-5459-754C-F74B4902874A}"/>
              </a:ext>
            </a:extLst>
          </p:cNvPr>
          <p:cNvSpPr/>
          <p:nvPr userDrawn="1"/>
        </p:nvSpPr>
        <p:spPr>
          <a:xfrm>
            <a:off x="6983427" y="2970430"/>
            <a:ext cx="4143122" cy="22495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E"/>
          </a:p>
        </p:txBody>
      </p:sp>
      <p:sp>
        <p:nvSpPr>
          <p:cNvPr id="6" name="Rectangle 5">
            <a:extLst>
              <a:ext uri="{FF2B5EF4-FFF2-40B4-BE49-F238E27FC236}">
                <a16:creationId xmlns:a16="http://schemas.microsoft.com/office/drawing/2014/main" id="{62E60273-B64D-C243-544E-D1AEE77C081C}"/>
              </a:ext>
            </a:extLst>
          </p:cNvPr>
          <p:cNvSpPr/>
          <p:nvPr userDrawn="1"/>
        </p:nvSpPr>
        <p:spPr>
          <a:xfrm>
            <a:off x="11005327" y="857756"/>
            <a:ext cx="332426" cy="332426"/>
          </a:xfrm>
          <a:prstGeom prst="rect">
            <a:avLst/>
          </a:prstGeom>
          <a:solidFill>
            <a:srgbClr val="333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E">
              <a:solidFill>
                <a:srgbClr val="333D4F"/>
              </a:solidFill>
            </a:endParaRPr>
          </a:p>
        </p:txBody>
      </p:sp>
      <p:sp>
        <p:nvSpPr>
          <p:cNvPr id="9" name="Rectangle 8">
            <a:extLst>
              <a:ext uri="{FF2B5EF4-FFF2-40B4-BE49-F238E27FC236}">
                <a16:creationId xmlns:a16="http://schemas.microsoft.com/office/drawing/2014/main" id="{4BA2DEF4-EFCE-4DFD-FEF2-973451E7DF78}"/>
              </a:ext>
            </a:extLst>
          </p:cNvPr>
          <p:cNvSpPr/>
          <p:nvPr userDrawn="1"/>
        </p:nvSpPr>
        <p:spPr>
          <a:xfrm>
            <a:off x="10839114" y="1023969"/>
            <a:ext cx="332426" cy="332426"/>
          </a:xfrm>
          <a:prstGeom prst="rect">
            <a:avLst/>
          </a:prstGeom>
          <a:noFill/>
          <a:ln w="31750">
            <a:solidFill>
              <a:srgbClr val="3AB8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E"/>
          </a:p>
        </p:txBody>
      </p:sp>
      <p:sp>
        <p:nvSpPr>
          <p:cNvPr id="10" name="Rectangle 9">
            <a:extLst>
              <a:ext uri="{FF2B5EF4-FFF2-40B4-BE49-F238E27FC236}">
                <a16:creationId xmlns:a16="http://schemas.microsoft.com/office/drawing/2014/main" id="{F4F3D3F4-338A-E8C7-2956-26CBD30B52A0}"/>
              </a:ext>
            </a:extLst>
          </p:cNvPr>
          <p:cNvSpPr/>
          <p:nvPr userDrawn="1"/>
        </p:nvSpPr>
        <p:spPr>
          <a:xfrm>
            <a:off x="6817214" y="5069334"/>
            <a:ext cx="332426" cy="332426"/>
          </a:xfrm>
          <a:prstGeom prst="rect">
            <a:avLst/>
          </a:prstGeom>
          <a:solidFill>
            <a:srgbClr val="333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E">
              <a:solidFill>
                <a:srgbClr val="333D4F"/>
              </a:solidFill>
            </a:endParaRPr>
          </a:p>
        </p:txBody>
      </p:sp>
      <p:cxnSp>
        <p:nvCxnSpPr>
          <p:cNvPr id="12" name="Straight Connector 11">
            <a:extLst>
              <a:ext uri="{FF2B5EF4-FFF2-40B4-BE49-F238E27FC236}">
                <a16:creationId xmlns:a16="http://schemas.microsoft.com/office/drawing/2014/main" id="{9E5ECAEC-D785-D148-C02F-05DFDF71EFB1}"/>
              </a:ext>
            </a:extLst>
          </p:cNvPr>
          <p:cNvCxnSpPr>
            <a:cxnSpLocks/>
          </p:cNvCxnSpPr>
          <p:nvPr userDrawn="1"/>
        </p:nvCxnSpPr>
        <p:spPr>
          <a:xfrm>
            <a:off x="7444673" y="4434539"/>
            <a:ext cx="117334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A31441B-E3D2-B572-AD30-FA674066B10C}"/>
              </a:ext>
            </a:extLst>
          </p:cNvPr>
          <p:cNvPicPr>
            <a:picLocks noChangeAspect="1"/>
          </p:cNvPicPr>
          <p:nvPr userDrawn="1"/>
        </p:nvPicPr>
        <p:blipFill>
          <a:blip r:embed="rId3">
            <a:alphaModFix/>
          </a:blip>
          <a:stretch>
            <a:fillRect/>
          </a:stretch>
        </p:blipFill>
        <p:spPr>
          <a:xfrm>
            <a:off x="7315853" y="4922024"/>
            <a:ext cx="4143122" cy="640576"/>
          </a:xfrm>
          <a:prstGeom prst="rect">
            <a:avLst/>
          </a:prstGeom>
        </p:spPr>
      </p:pic>
      <p:grpSp>
        <p:nvGrpSpPr>
          <p:cNvPr id="19" name="Grupo 7">
            <a:extLst>
              <a:ext uri="{FF2B5EF4-FFF2-40B4-BE49-F238E27FC236}">
                <a16:creationId xmlns:a16="http://schemas.microsoft.com/office/drawing/2014/main" id="{AB6120D1-FB96-44A2-1815-C57ECC79B6A0}"/>
              </a:ext>
            </a:extLst>
          </p:cNvPr>
          <p:cNvGrpSpPr/>
          <p:nvPr userDrawn="1"/>
        </p:nvGrpSpPr>
        <p:grpSpPr>
          <a:xfrm>
            <a:off x="9945376" y="6270259"/>
            <a:ext cx="2119902" cy="445231"/>
            <a:chOff x="766989" y="6149150"/>
            <a:chExt cx="2865200" cy="601762"/>
          </a:xfrm>
        </p:grpSpPr>
        <p:pic>
          <p:nvPicPr>
            <p:cNvPr id="20" name="Imagen 8">
              <a:extLst>
                <a:ext uri="{FF2B5EF4-FFF2-40B4-BE49-F238E27FC236}">
                  <a16:creationId xmlns:a16="http://schemas.microsoft.com/office/drawing/2014/main" id="{2653E0C1-5274-2BD8-18CF-1F58E2665ED4}"/>
                </a:ext>
              </a:extLst>
            </p:cNvPr>
            <p:cNvPicPr>
              <a:picLocks noChangeAspect="1"/>
            </p:cNvPicPr>
            <p:nvPr userDrawn="1"/>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235989" y="6149150"/>
              <a:ext cx="1396200" cy="601762"/>
            </a:xfrm>
            <a:prstGeom prst="rect">
              <a:avLst/>
            </a:prstGeom>
          </p:spPr>
        </p:pic>
        <p:pic>
          <p:nvPicPr>
            <p:cNvPr id="21" name="Imagen 9">
              <a:extLst>
                <a:ext uri="{FF2B5EF4-FFF2-40B4-BE49-F238E27FC236}">
                  <a16:creationId xmlns:a16="http://schemas.microsoft.com/office/drawing/2014/main" id="{E60CEAEF-A337-7E55-F2B8-AB71CAF6CE7B}"/>
                </a:ext>
              </a:extLst>
            </p:cNvPr>
            <p:cNvPicPr>
              <a:picLocks noChangeAspect="1"/>
            </p:cNvPicPr>
            <p:nvPr userDrawn="1"/>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766989" y="6189663"/>
              <a:ext cx="1396200" cy="495300"/>
            </a:xfrm>
            <a:prstGeom prst="rect">
              <a:avLst/>
            </a:prstGeom>
          </p:spPr>
        </p:pic>
      </p:grpSp>
    </p:spTree>
    <p:extLst>
      <p:ext uri="{BB962C8B-B14F-4D97-AF65-F5344CB8AC3E}">
        <p14:creationId xmlns:p14="http://schemas.microsoft.com/office/powerpoint/2010/main" val="4045929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5/12/2024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30786620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5/12/2024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‹Nº›</a:t>
            </a:fld>
            <a:endParaRPr lang="en-US"/>
          </a:p>
        </p:txBody>
      </p:sp>
    </p:spTree>
    <p:extLst>
      <p:ext uri="{BB962C8B-B14F-4D97-AF65-F5344CB8AC3E}">
        <p14:creationId xmlns:p14="http://schemas.microsoft.com/office/powerpoint/2010/main" val="2734521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ILLA1">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bg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bg1"/>
                </a:solidFill>
                <a:latin typeface="+mn-lt"/>
              </a:defRPr>
            </a:lvl1pPr>
          </a:lstStyle>
          <a:p>
            <a:fld id="{A64E805E-E9C5-4556-814C-C096ED3BEA4F}" type="slidenum">
              <a:rPr lang="es-ES" smtClean="0"/>
              <a:pPr/>
              <a:t>‹Nº›</a:t>
            </a:fld>
            <a:endParaRPr lang="es-ES" dirty="0"/>
          </a:p>
        </p:txBody>
      </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D4BEAFA-1D11-427A-A451-7A0254A6D17F}"/>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38229FE2-94DD-4C3D-9C62-CB92AD24C5A2}"/>
              </a:ext>
            </a:extLst>
          </p:cNvPr>
          <p:cNvSpPr txBox="1"/>
          <p:nvPr userDrawn="1"/>
        </p:nvSpPr>
        <p:spPr>
          <a:xfrm>
            <a:off x="609722" y="6169688"/>
            <a:ext cx="1817593" cy="353943"/>
          </a:xfrm>
          <a:prstGeom prst="rect">
            <a:avLst/>
          </a:prstGeom>
          <a:noFill/>
        </p:spPr>
        <p:txBody>
          <a:bodyPr wrap="square" rtlCol="0">
            <a:spAutoFit/>
          </a:bodyPr>
          <a:lstStyle/>
          <a:p>
            <a:r>
              <a:rPr lang="es-ES" sz="1700" dirty="0">
                <a:solidFill>
                  <a:schemeClr val="bg1"/>
                </a:solidFill>
              </a:rPr>
              <a:t>eaemadrid.com</a:t>
            </a:r>
          </a:p>
        </p:txBody>
      </p:sp>
      <p:pic>
        <p:nvPicPr>
          <p:cNvPr id="7" name="Imagen 6">
            <a:extLst>
              <a:ext uri="{FF2B5EF4-FFF2-40B4-BE49-F238E27FC236}">
                <a16:creationId xmlns:a16="http://schemas.microsoft.com/office/drawing/2014/main" id="{9DD7D5B4-6638-4AF3-9EC6-01103B3603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000" y="0"/>
            <a:ext cx="1750774" cy="878184"/>
          </a:xfrm>
          <a:prstGeom prst="rect">
            <a:avLst/>
          </a:prstGeom>
        </p:spPr>
      </p:pic>
    </p:spTree>
    <p:extLst>
      <p:ext uri="{BB962C8B-B14F-4D97-AF65-F5344CB8AC3E}">
        <p14:creationId xmlns:p14="http://schemas.microsoft.com/office/powerpoint/2010/main" val="364637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ILLA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52725"/>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bg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bg1"/>
                </a:solidFill>
                <a:latin typeface="+mn-lt"/>
              </a:defRPr>
            </a:lvl1pPr>
          </a:lstStyle>
          <a:p>
            <a:fld id="{A64E805E-E9C5-4556-814C-C096ED3BEA4F}" type="slidenum">
              <a:rPr lang="es-ES" smtClean="0"/>
              <a:pPr/>
              <a:t>‹Nº›</a:t>
            </a:fld>
            <a:endParaRPr lang="es-ES" dirty="0"/>
          </a:p>
        </p:txBody>
      </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D74EA8EE-9E66-4303-8DD5-596407739C33}"/>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8F1BDF5B-01E2-42AB-B16E-C6AA7DFD27C1}"/>
              </a:ext>
            </a:extLst>
          </p:cNvPr>
          <p:cNvSpPr txBox="1"/>
          <p:nvPr userDrawn="1"/>
        </p:nvSpPr>
        <p:spPr>
          <a:xfrm>
            <a:off x="609723" y="6169688"/>
            <a:ext cx="1751092" cy="353943"/>
          </a:xfrm>
          <a:prstGeom prst="rect">
            <a:avLst/>
          </a:prstGeom>
          <a:noFill/>
        </p:spPr>
        <p:txBody>
          <a:bodyPr wrap="square" rtlCol="0">
            <a:spAutoFit/>
          </a:bodyPr>
          <a:lstStyle/>
          <a:p>
            <a:r>
              <a:rPr lang="es-ES" sz="1700" dirty="0">
                <a:solidFill>
                  <a:schemeClr val="bg1"/>
                </a:solidFill>
              </a:rPr>
              <a:t>eaemadrid.com</a:t>
            </a:r>
          </a:p>
        </p:txBody>
      </p:sp>
      <p:pic>
        <p:nvPicPr>
          <p:cNvPr id="7" name="Imagen 6">
            <a:extLst>
              <a:ext uri="{FF2B5EF4-FFF2-40B4-BE49-F238E27FC236}">
                <a16:creationId xmlns:a16="http://schemas.microsoft.com/office/drawing/2014/main" id="{CCD96E1F-1AFA-40B5-B854-9F78C642F5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309" y="-52725"/>
            <a:ext cx="1908214" cy="957155"/>
          </a:xfrm>
          <a:prstGeom prst="rect">
            <a:avLst/>
          </a:prstGeom>
        </p:spPr>
      </p:pic>
    </p:spTree>
    <p:extLst>
      <p:ext uri="{BB962C8B-B14F-4D97-AF65-F5344CB8AC3E}">
        <p14:creationId xmlns:p14="http://schemas.microsoft.com/office/powerpoint/2010/main" val="3702702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ILLA3">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bg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bg1"/>
                </a:solidFill>
                <a:latin typeface="+mn-lt"/>
              </a:defRPr>
            </a:lvl1pPr>
          </a:lstStyle>
          <a:p>
            <a:fld id="{A64E805E-E9C5-4556-814C-C096ED3BEA4F}" type="slidenum">
              <a:rPr lang="es-ES" smtClean="0"/>
              <a:pPr/>
              <a:t>‹Nº›</a:t>
            </a:fld>
            <a:endParaRPr lang="es-ES" dirty="0"/>
          </a:p>
        </p:txBody>
      </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1E63A11C-6092-4362-B43E-24ADD19D6FEE}"/>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a:extLst>
              <a:ext uri="{FF2B5EF4-FFF2-40B4-BE49-F238E27FC236}">
                <a16:creationId xmlns:a16="http://schemas.microsoft.com/office/drawing/2014/main" id="{17C82AA5-4B27-4822-BCD9-6EAAFA23E049}"/>
              </a:ext>
            </a:extLst>
          </p:cNvPr>
          <p:cNvSpPr txBox="1"/>
          <p:nvPr userDrawn="1"/>
        </p:nvSpPr>
        <p:spPr>
          <a:xfrm>
            <a:off x="609722" y="6169688"/>
            <a:ext cx="1792655" cy="353943"/>
          </a:xfrm>
          <a:prstGeom prst="rect">
            <a:avLst/>
          </a:prstGeom>
          <a:noFill/>
        </p:spPr>
        <p:txBody>
          <a:bodyPr wrap="square" rtlCol="0">
            <a:spAutoFit/>
          </a:bodyPr>
          <a:lstStyle/>
          <a:p>
            <a:r>
              <a:rPr lang="es-ES" sz="1700" dirty="0">
                <a:solidFill>
                  <a:schemeClr val="bg1"/>
                </a:solidFill>
              </a:rPr>
              <a:t>eaemadrid.com</a:t>
            </a:r>
          </a:p>
        </p:txBody>
      </p:sp>
      <p:pic>
        <p:nvPicPr>
          <p:cNvPr id="7" name="Imagen 6">
            <a:extLst>
              <a:ext uri="{FF2B5EF4-FFF2-40B4-BE49-F238E27FC236}">
                <a16:creationId xmlns:a16="http://schemas.microsoft.com/office/drawing/2014/main" id="{0A4F3EF6-BDCB-4E62-8999-55E63BAA39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36" y="-51929"/>
            <a:ext cx="2084502" cy="1045581"/>
          </a:xfrm>
          <a:prstGeom prst="rect">
            <a:avLst/>
          </a:prstGeom>
        </p:spPr>
      </p:pic>
    </p:spTree>
    <p:extLst>
      <p:ext uri="{BB962C8B-B14F-4D97-AF65-F5344CB8AC3E}">
        <p14:creationId xmlns:p14="http://schemas.microsoft.com/office/powerpoint/2010/main" val="3791318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ILLA4">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ECF8B87-2C1D-4F15-8D2B-D36B9DCB977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1144387" y="3115278"/>
            <a:ext cx="9947471" cy="451851"/>
          </a:xfrm>
        </p:spPr>
        <p:txBody>
          <a:bodyPr anchor="t">
            <a:noAutofit/>
          </a:bodyPr>
          <a:lstStyle>
            <a:lvl1pPr algn="ctr">
              <a:defRPr sz="3200">
                <a:solidFill>
                  <a:schemeClr val="bg1"/>
                </a:solidFill>
              </a:defRPr>
            </a:lvl1pPr>
          </a:lstStyle>
          <a:p>
            <a:r>
              <a:rPr lang="es-ES" dirty="0"/>
              <a:t>00. Portadilla de capítulo </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bg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bg1"/>
                </a:solidFill>
                <a:latin typeface="+mn-lt"/>
              </a:defRPr>
            </a:lvl1pPr>
          </a:lstStyle>
          <a:p>
            <a:fld id="{A64E805E-E9C5-4556-814C-C096ED3BEA4F}" type="slidenum">
              <a:rPr lang="es-ES" smtClean="0"/>
              <a:pPr/>
              <a:t>‹Nº›</a:t>
            </a:fld>
            <a:endParaRPr lang="es-ES" dirty="0"/>
          </a:p>
        </p:txBody>
      </p:sp>
      <p:sp>
        <p:nvSpPr>
          <p:cNvPr id="28" name="Forma libre: forma 27">
            <a:extLst>
              <a:ext uri="{FF2B5EF4-FFF2-40B4-BE49-F238E27FC236}">
                <a16:creationId xmlns:a16="http://schemas.microsoft.com/office/drawing/2014/main" id="{4DB272C3-244A-4472-932F-E51091560835}"/>
              </a:ext>
            </a:extLst>
          </p:cNvPr>
          <p:cNvSpPr/>
          <p:nvPr userDrawn="1"/>
        </p:nvSpPr>
        <p:spPr>
          <a:xfrm>
            <a:off x="5986367" y="4062982"/>
            <a:ext cx="267183" cy="40198"/>
          </a:xfrm>
          <a:custGeom>
            <a:avLst/>
            <a:gdLst/>
            <a:ahLst/>
            <a:cxnLst/>
            <a:rect l="l" t="t" r="r" b="b"/>
            <a:pathLst>
              <a:path w="267183" h="40198">
                <a:moveTo>
                  <a:pt x="0" y="0"/>
                </a:moveTo>
                <a:lnTo>
                  <a:pt x="267183" y="0"/>
                </a:lnTo>
                <a:lnTo>
                  <a:pt x="267183" y="40198"/>
                </a:lnTo>
                <a:lnTo>
                  <a:pt x="0" y="401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8037A0C7-6F24-4F2C-BA90-6AFA086CAC50}"/>
              </a:ext>
            </a:extLst>
          </p:cNvPr>
          <p:cNvSpPr txBox="1"/>
          <p:nvPr userDrawn="1"/>
        </p:nvSpPr>
        <p:spPr>
          <a:xfrm>
            <a:off x="609722" y="6169688"/>
            <a:ext cx="1925659" cy="353943"/>
          </a:xfrm>
          <a:prstGeom prst="rect">
            <a:avLst/>
          </a:prstGeom>
          <a:noFill/>
        </p:spPr>
        <p:txBody>
          <a:bodyPr wrap="square" rtlCol="0">
            <a:spAutoFit/>
          </a:bodyPr>
          <a:lstStyle/>
          <a:p>
            <a:r>
              <a:rPr lang="es-ES" sz="1700" dirty="0">
                <a:solidFill>
                  <a:schemeClr val="bg1"/>
                </a:solidFill>
              </a:rPr>
              <a:t>eaemadrid.com</a:t>
            </a:r>
          </a:p>
        </p:txBody>
      </p:sp>
      <p:pic>
        <p:nvPicPr>
          <p:cNvPr id="7" name="Imagen 6">
            <a:extLst>
              <a:ext uri="{FF2B5EF4-FFF2-40B4-BE49-F238E27FC236}">
                <a16:creationId xmlns:a16="http://schemas.microsoft.com/office/drawing/2014/main" id="{B0B1481D-50B3-4738-A864-799BBFB217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096" y="7989"/>
            <a:ext cx="1798581" cy="902164"/>
          </a:xfrm>
          <a:prstGeom prst="rect">
            <a:avLst/>
          </a:prstGeom>
        </p:spPr>
      </p:pic>
    </p:spTree>
    <p:extLst>
      <p:ext uri="{BB962C8B-B14F-4D97-AF65-F5344CB8AC3E}">
        <p14:creationId xmlns:p14="http://schemas.microsoft.com/office/powerpoint/2010/main" val="3021401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IOR TEXTO Y FO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370450" y="6325923"/>
            <a:ext cx="2743200" cy="365125"/>
          </a:xfrm>
        </p:spPr>
        <p:txBody>
          <a:bodyPr/>
          <a:lstStyle>
            <a:lvl1pPr algn="l">
              <a:defRPr sz="1100">
                <a:solidFill>
                  <a:schemeClr val="accent2"/>
                </a:solidFill>
                <a:latin typeface="+mn-lt"/>
              </a:defRPr>
            </a:lvl1pPr>
          </a:lstStyle>
          <a:p>
            <a:fld id="{A64E805E-E9C5-4556-814C-C096ED3BEA4F}" type="slidenum">
              <a:rPr lang="es-ES" smtClean="0"/>
              <a:pPr/>
              <a:t>‹Nº›</a:t>
            </a:fld>
            <a:endParaRPr lang="es-ES" dirty="0"/>
          </a:p>
        </p:txBody>
      </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70375" y="904351"/>
            <a:ext cx="7513638" cy="5295481"/>
          </a:xfrm>
        </p:spPr>
        <p:txBody>
          <a:bodyPr>
            <a:normAutofit/>
          </a:bodyPr>
          <a:lstStyle>
            <a:lvl1pPr marL="0" indent="0" algn="ctr">
              <a:buFontTx/>
              <a:buNone/>
              <a:defRPr sz="1600"/>
            </a:lvl1pPr>
          </a:lstStyle>
          <a:p>
            <a:endParaRPr lang="es-ES" dirty="0"/>
          </a:p>
        </p:txBody>
      </p:sp>
      <p:sp>
        <p:nvSpPr>
          <p:cNvPr id="26" name="Rectángulo 25">
            <a:extLst>
              <a:ext uri="{FF2B5EF4-FFF2-40B4-BE49-F238E27FC236}">
                <a16:creationId xmlns:a16="http://schemas.microsoft.com/office/drawing/2014/main" id="{08163B14-6CF7-4AF1-B145-89D88337A2D2}"/>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Marcador de texto 39">
            <a:extLst>
              <a:ext uri="{FF2B5EF4-FFF2-40B4-BE49-F238E27FC236}">
                <a16:creationId xmlns:a16="http://schemas.microsoft.com/office/drawing/2014/main" id="{A8EBA326-2542-4F12-BC68-54D93701E9B4}"/>
              </a:ext>
            </a:extLst>
          </p:cNvPr>
          <p:cNvSpPr>
            <a:spLocks noGrp="1"/>
          </p:cNvSpPr>
          <p:nvPr>
            <p:ph type="body" sz="quarter" idx="19"/>
          </p:nvPr>
        </p:nvSpPr>
        <p:spPr>
          <a:xfrm>
            <a:off x="370450" y="1681498"/>
            <a:ext cx="3604133" cy="4515415"/>
          </a:xfrm>
        </p:spPr>
        <p:txBody>
          <a:bodyPr>
            <a:normAutofit/>
          </a:bodyPr>
          <a:lstStyle>
            <a:lvl1pPr marL="0" indent="0">
              <a:lnSpc>
                <a:spcPct val="100000"/>
              </a:lnSpc>
              <a:buFontTx/>
              <a:buNone/>
              <a:defRPr lang="es-ES" sz="1900" kern="1200" smtClean="0">
                <a:solidFill>
                  <a:schemeClr val="tx1"/>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pic>
        <p:nvPicPr>
          <p:cNvPr id="4" name="Imagen 3">
            <a:extLst>
              <a:ext uri="{FF2B5EF4-FFF2-40B4-BE49-F238E27FC236}">
                <a16:creationId xmlns:a16="http://schemas.microsoft.com/office/drawing/2014/main" id="{82E2B2DD-7F11-4C15-9420-ED27EA2CFA7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80164" y="210646"/>
            <a:ext cx="1664619" cy="352869"/>
          </a:xfrm>
          <a:prstGeom prst="rect">
            <a:avLst/>
          </a:prstGeom>
        </p:spPr>
      </p:pic>
    </p:spTree>
    <p:extLst>
      <p:ext uri="{BB962C8B-B14F-4D97-AF65-F5344CB8AC3E}">
        <p14:creationId xmlns:p14="http://schemas.microsoft.com/office/powerpoint/2010/main" val="1452531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accent2"/>
                </a:solidFill>
                <a:latin typeface="+mn-lt"/>
              </a:defRPr>
            </a:lvl1pPr>
          </a:lstStyle>
          <a:p>
            <a:fld id="{A64E805E-E9C5-4556-814C-C096ED3BEA4F}" type="slidenum">
              <a:rPr lang="es-ES" smtClean="0"/>
              <a:pPr/>
              <a:t>‹Nº›</a:t>
            </a:fld>
            <a:endParaRPr lang="es-ES" dirty="0"/>
          </a:p>
        </p:txBody>
      </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256411" y="914399"/>
            <a:ext cx="3651642" cy="2250831"/>
          </a:xfrm>
        </p:spPr>
        <p:txBody>
          <a:bodyPr>
            <a:normAutofit/>
          </a:bodyPr>
          <a:lstStyle>
            <a:lvl1pPr marL="0" indent="0" algn="ctr">
              <a:buFontTx/>
              <a:buNone/>
              <a:defRPr sz="1200"/>
            </a:lvl1pPr>
          </a:lstStyle>
          <a:p>
            <a:endParaRPr lang="es-ES" dirty="0"/>
          </a:p>
        </p:txBody>
      </p:sp>
      <p:sp>
        <p:nvSpPr>
          <p:cNvPr id="26" name="Marcador de texto 25">
            <a:extLst>
              <a:ext uri="{FF2B5EF4-FFF2-40B4-BE49-F238E27FC236}">
                <a16:creationId xmlns:a16="http://schemas.microsoft.com/office/drawing/2014/main" id="{26ABE967-608B-4EED-898E-EB906793CA4B}"/>
              </a:ext>
            </a:extLst>
          </p:cNvPr>
          <p:cNvSpPr>
            <a:spLocks noGrp="1"/>
          </p:cNvSpPr>
          <p:nvPr>
            <p:ph type="body" sz="quarter" idx="14" hasCustomPrompt="1"/>
          </p:nvPr>
        </p:nvSpPr>
        <p:spPr>
          <a:xfrm>
            <a:off x="4146535"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01. Pie de foto  </a:t>
            </a:r>
            <a:endParaRPr lang="es-ES" dirty="0"/>
          </a:p>
        </p:txBody>
      </p:sp>
      <p:sp>
        <p:nvSpPr>
          <p:cNvPr id="27" name="Marcador de posición de imagen 24">
            <a:extLst>
              <a:ext uri="{FF2B5EF4-FFF2-40B4-BE49-F238E27FC236}">
                <a16:creationId xmlns:a16="http://schemas.microsoft.com/office/drawing/2014/main" id="{01B05405-EBC7-406B-BCE3-702BBD609875}"/>
              </a:ext>
            </a:extLst>
          </p:cNvPr>
          <p:cNvSpPr>
            <a:spLocks noGrp="1"/>
          </p:cNvSpPr>
          <p:nvPr>
            <p:ph type="pic" sz="quarter" idx="15"/>
          </p:nvPr>
        </p:nvSpPr>
        <p:spPr>
          <a:xfrm>
            <a:off x="8092036" y="914399"/>
            <a:ext cx="3651642" cy="2250831"/>
          </a:xfrm>
        </p:spPr>
        <p:txBody>
          <a:bodyPr>
            <a:normAutofit/>
          </a:bodyPr>
          <a:lstStyle>
            <a:lvl1pPr marL="0" indent="0" algn="ctr">
              <a:buFontTx/>
              <a:buNone/>
              <a:defRPr sz="1200"/>
            </a:lvl1pPr>
          </a:lstStyle>
          <a:p>
            <a:endParaRPr lang="es-ES" dirty="0"/>
          </a:p>
        </p:txBody>
      </p:sp>
      <p:sp>
        <p:nvSpPr>
          <p:cNvPr id="28" name="Marcador de texto 25">
            <a:extLst>
              <a:ext uri="{FF2B5EF4-FFF2-40B4-BE49-F238E27FC236}">
                <a16:creationId xmlns:a16="http://schemas.microsoft.com/office/drawing/2014/main" id="{37C2A144-4E1E-4A98-8F32-F92E01301649}"/>
              </a:ext>
            </a:extLst>
          </p:cNvPr>
          <p:cNvSpPr>
            <a:spLocks noGrp="1"/>
          </p:cNvSpPr>
          <p:nvPr>
            <p:ph type="body" sz="quarter" idx="16" hasCustomPrompt="1"/>
          </p:nvPr>
        </p:nvSpPr>
        <p:spPr>
          <a:xfrm>
            <a:off x="7982160" y="3194326"/>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02. Pie de foto  </a:t>
            </a:r>
            <a:endParaRPr lang="es-ES" dirty="0"/>
          </a:p>
        </p:txBody>
      </p:sp>
      <p:sp>
        <p:nvSpPr>
          <p:cNvPr id="29" name="Marcador de posición de imagen 24">
            <a:extLst>
              <a:ext uri="{FF2B5EF4-FFF2-40B4-BE49-F238E27FC236}">
                <a16:creationId xmlns:a16="http://schemas.microsoft.com/office/drawing/2014/main" id="{FE8343BF-3DCF-434C-9FAA-CA890E66E5AE}"/>
              </a:ext>
            </a:extLst>
          </p:cNvPr>
          <p:cNvSpPr>
            <a:spLocks noGrp="1"/>
          </p:cNvSpPr>
          <p:nvPr>
            <p:ph type="pic" sz="quarter" idx="17"/>
          </p:nvPr>
        </p:nvSpPr>
        <p:spPr>
          <a:xfrm>
            <a:off x="4256411" y="3625231"/>
            <a:ext cx="3651642" cy="2250831"/>
          </a:xfrm>
        </p:spPr>
        <p:txBody>
          <a:bodyPr>
            <a:normAutofit/>
          </a:bodyPr>
          <a:lstStyle>
            <a:lvl1pPr marL="0" indent="0" algn="ctr">
              <a:buFontTx/>
              <a:buNone/>
              <a:defRPr sz="1200"/>
            </a:lvl1pPr>
          </a:lstStyle>
          <a:p>
            <a:endParaRPr lang="es-ES" dirty="0"/>
          </a:p>
        </p:txBody>
      </p:sp>
      <p:sp>
        <p:nvSpPr>
          <p:cNvPr id="30" name="Marcador de texto 25">
            <a:extLst>
              <a:ext uri="{FF2B5EF4-FFF2-40B4-BE49-F238E27FC236}">
                <a16:creationId xmlns:a16="http://schemas.microsoft.com/office/drawing/2014/main" id="{FD35F5D3-9174-4417-A13E-396BC8D98800}"/>
              </a:ext>
            </a:extLst>
          </p:cNvPr>
          <p:cNvSpPr>
            <a:spLocks noGrp="1"/>
          </p:cNvSpPr>
          <p:nvPr>
            <p:ph type="body" sz="quarter" idx="18" hasCustomPrompt="1"/>
          </p:nvPr>
        </p:nvSpPr>
        <p:spPr>
          <a:xfrm>
            <a:off x="4146535"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03. Pie de foto  </a:t>
            </a:r>
            <a:endParaRPr lang="es-ES" dirty="0"/>
          </a:p>
        </p:txBody>
      </p:sp>
      <p:sp>
        <p:nvSpPr>
          <p:cNvPr id="31" name="Marcador de posición de imagen 24">
            <a:extLst>
              <a:ext uri="{FF2B5EF4-FFF2-40B4-BE49-F238E27FC236}">
                <a16:creationId xmlns:a16="http://schemas.microsoft.com/office/drawing/2014/main" id="{BCD617F4-2387-4029-8058-A33086C22B77}"/>
              </a:ext>
            </a:extLst>
          </p:cNvPr>
          <p:cNvSpPr>
            <a:spLocks noGrp="1"/>
          </p:cNvSpPr>
          <p:nvPr>
            <p:ph type="pic" sz="quarter" idx="19"/>
          </p:nvPr>
        </p:nvSpPr>
        <p:spPr>
          <a:xfrm>
            <a:off x="8092036" y="3625231"/>
            <a:ext cx="3651642" cy="2250831"/>
          </a:xfrm>
        </p:spPr>
        <p:txBody>
          <a:bodyPr>
            <a:normAutofit/>
          </a:bodyPr>
          <a:lstStyle>
            <a:lvl1pPr marL="0" indent="0" algn="ctr">
              <a:buFontTx/>
              <a:buNone/>
              <a:defRPr sz="1200"/>
            </a:lvl1pPr>
          </a:lstStyle>
          <a:p>
            <a:endParaRPr lang="es-ES" dirty="0"/>
          </a:p>
        </p:txBody>
      </p:sp>
      <p:sp>
        <p:nvSpPr>
          <p:cNvPr id="32" name="Marcador de texto 25">
            <a:extLst>
              <a:ext uri="{FF2B5EF4-FFF2-40B4-BE49-F238E27FC236}">
                <a16:creationId xmlns:a16="http://schemas.microsoft.com/office/drawing/2014/main" id="{20FF0CE1-D485-4798-93AA-BA345C2DBD23}"/>
              </a:ext>
            </a:extLst>
          </p:cNvPr>
          <p:cNvSpPr>
            <a:spLocks noGrp="1"/>
          </p:cNvSpPr>
          <p:nvPr>
            <p:ph type="body" sz="quarter" idx="20" hasCustomPrompt="1"/>
          </p:nvPr>
        </p:nvSpPr>
        <p:spPr>
          <a:xfrm>
            <a:off x="7982160" y="5905158"/>
            <a:ext cx="3761518" cy="260002"/>
          </a:xfrm>
        </p:spPr>
        <p:txBody>
          <a:bodyPr>
            <a:noAutofit/>
          </a:bodyPr>
          <a:lstStyle>
            <a:lvl1pPr marL="0" indent="0">
              <a:buFontTx/>
              <a:buNone/>
              <a:defRPr sz="1200">
                <a:solidFill>
                  <a:schemeClr val="accent2"/>
                </a:solidFill>
              </a:defRPr>
            </a:lvl1pPr>
            <a:lvl2pPr>
              <a:defRPr sz="1100"/>
            </a:lvl2pPr>
            <a:lvl3pPr>
              <a:defRPr sz="1050"/>
            </a:lvl3pPr>
            <a:lvl4pPr>
              <a:defRPr sz="1000"/>
            </a:lvl4pPr>
            <a:lvl5pPr>
              <a:defRPr sz="1000"/>
            </a:lvl5pPr>
          </a:lstStyle>
          <a:p>
            <a:pPr lvl="0"/>
            <a:r>
              <a:rPr lang="nl-NL" dirty="0"/>
              <a:t>04. Pie de foto</a:t>
            </a:r>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Marcador de texto 39">
            <a:extLst>
              <a:ext uri="{FF2B5EF4-FFF2-40B4-BE49-F238E27FC236}">
                <a16:creationId xmlns:a16="http://schemas.microsoft.com/office/drawing/2014/main" id="{99219EF3-E6D2-43E9-8942-250F53793622}"/>
              </a:ext>
            </a:extLst>
          </p:cNvPr>
          <p:cNvSpPr>
            <a:spLocks noGrp="1"/>
          </p:cNvSpPr>
          <p:nvPr>
            <p:ph type="body" sz="quarter" idx="23"/>
          </p:nvPr>
        </p:nvSpPr>
        <p:spPr>
          <a:xfrm>
            <a:off x="395063" y="1683725"/>
            <a:ext cx="3594418"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pic>
        <p:nvPicPr>
          <p:cNvPr id="7" name="Imagen 6">
            <a:extLst>
              <a:ext uri="{FF2B5EF4-FFF2-40B4-BE49-F238E27FC236}">
                <a16:creationId xmlns:a16="http://schemas.microsoft.com/office/drawing/2014/main" id="{9650163D-CDEC-4EAD-A773-B03B513576D4}"/>
              </a:ext>
            </a:extLst>
          </p:cNvPr>
          <p:cNvPicPr>
            <a:picLocks noChangeAspect="1"/>
          </p:cNvPicPr>
          <p:nvPr userDrawn="1"/>
        </p:nvPicPr>
        <p:blipFill>
          <a:blip r:embed="rId2"/>
          <a:stretch>
            <a:fillRect/>
          </a:stretch>
        </p:blipFill>
        <p:spPr>
          <a:xfrm>
            <a:off x="422772" y="192280"/>
            <a:ext cx="1664352" cy="347502"/>
          </a:xfrm>
          <a:prstGeom prst="rect">
            <a:avLst/>
          </a:prstGeom>
        </p:spPr>
      </p:pic>
    </p:spTree>
    <p:extLst>
      <p:ext uri="{BB962C8B-B14F-4D97-AF65-F5344CB8AC3E}">
        <p14:creationId xmlns:p14="http://schemas.microsoft.com/office/powerpoint/2010/main" val="3331940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NTERIOR TEXTO Y 4 FO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A7EB-815D-4196-98A0-7CD85A7D5AB1}"/>
              </a:ext>
            </a:extLst>
          </p:cNvPr>
          <p:cNvSpPr>
            <a:spLocks noGrp="1"/>
          </p:cNvSpPr>
          <p:nvPr>
            <p:ph type="title" hasCustomPrompt="1"/>
          </p:nvPr>
        </p:nvSpPr>
        <p:spPr>
          <a:xfrm>
            <a:off x="380164" y="812442"/>
            <a:ext cx="3594419" cy="640593"/>
          </a:xfrm>
        </p:spPr>
        <p:txBody>
          <a:bodyPr anchor="t">
            <a:noAutofit/>
          </a:bodyPr>
          <a:lstStyle>
            <a:lvl1pPr>
              <a:defRPr sz="2200">
                <a:solidFill>
                  <a:schemeClr val="accent1"/>
                </a:solidFill>
              </a:defRPr>
            </a:lvl1pPr>
          </a:lstStyle>
          <a:p>
            <a:r>
              <a:rPr lang="es-ES" dirty="0"/>
              <a:t>00.Titular en documento</a:t>
            </a:r>
          </a:p>
        </p:txBody>
      </p:sp>
      <p:sp>
        <p:nvSpPr>
          <p:cNvPr id="5" name="Marcador de pie de página 4">
            <a:extLst>
              <a:ext uri="{FF2B5EF4-FFF2-40B4-BE49-F238E27FC236}">
                <a16:creationId xmlns:a16="http://schemas.microsoft.com/office/drawing/2014/main" id="{6E90D806-D438-44A2-BA46-AB3B02055E71}"/>
              </a:ext>
            </a:extLst>
          </p:cNvPr>
          <p:cNvSpPr>
            <a:spLocks noGrp="1"/>
          </p:cNvSpPr>
          <p:nvPr>
            <p:ph type="ftr" sz="quarter" idx="11"/>
          </p:nvPr>
        </p:nvSpPr>
        <p:spPr>
          <a:xfrm>
            <a:off x="2260832" y="210646"/>
            <a:ext cx="9617358" cy="365125"/>
          </a:xfrm>
        </p:spPr>
        <p:txBody>
          <a:bodyPr/>
          <a:lstStyle>
            <a:lvl1pPr algn="r">
              <a:defRPr>
                <a:solidFill>
                  <a:schemeClr val="accent1"/>
                </a:solidFill>
                <a:latin typeface="+mj-lt"/>
              </a:defRPr>
            </a:lvl1pPr>
          </a:lstStyle>
          <a:p>
            <a:r>
              <a:rPr lang="es-ES"/>
              <a:t>Para modificar título del PPT, cambiar pie de página</a:t>
            </a:r>
            <a:endParaRPr lang="es-ES" dirty="0"/>
          </a:p>
        </p:txBody>
      </p:sp>
      <p:sp>
        <p:nvSpPr>
          <p:cNvPr id="6" name="Marcador de número de diapositiva 5">
            <a:extLst>
              <a:ext uri="{FF2B5EF4-FFF2-40B4-BE49-F238E27FC236}">
                <a16:creationId xmlns:a16="http://schemas.microsoft.com/office/drawing/2014/main" id="{24067D03-16E8-4496-BD7F-890C17A83073}"/>
              </a:ext>
            </a:extLst>
          </p:cNvPr>
          <p:cNvSpPr>
            <a:spLocks noGrp="1"/>
          </p:cNvSpPr>
          <p:nvPr>
            <p:ph type="sldNum" sz="quarter" idx="12"/>
          </p:nvPr>
        </p:nvSpPr>
        <p:spPr>
          <a:xfrm>
            <a:off x="9118226" y="6328448"/>
            <a:ext cx="2743200" cy="365125"/>
          </a:xfrm>
        </p:spPr>
        <p:txBody>
          <a:bodyPr/>
          <a:lstStyle>
            <a:lvl1pPr>
              <a:defRPr sz="1100">
                <a:solidFill>
                  <a:schemeClr val="accent2"/>
                </a:solidFill>
                <a:latin typeface="+mn-lt"/>
              </a:defRPr>
            </a:lvl1pPr>
          </a:lstStyle>
          <a:p>
            <a:fld id="{A64E805E-E9C5-4556-814C-C096ED3BEA4F}" type="slidenum">
              <a:rPr lang="es-ES" smtClean="0"/>
              <a:pPr/>
              <a:t>‹Nº›</a:t>
            </a:fld>
            <a:endParaRPr lang="es-ES" dirty="0"/>
          </a:p>
        </p:txBody>
      </p:sp>
      <p:sp>
        <p:nvSpPr>
          <p:cNvPr id="25" name="Marcador de posición de imagen 24">
            <a:extLst>
              <a:ext uri="{FF2B5EF4-FFF2-40B4-BE49-F238E27FC236}">
                <a16:creationId xmlns:a16="http://schemas.microsoft.com/office/drawing/2014/main" id="{7034074C-8100-4115-B7E9-7440D567E045}"/>
              </a:ext>
            </a:extLst>
          </p:cNvPr>
          <p:cNvSpPr>
            <a:spLocks noGrp="1"/>
          </p:cNvSpPr>
          <p:nvPr>
            <p:ph type="pic" sz="quarter" idx="13"/>
          </p:nvPr>
        </p:nvSpPr>
        <p:spPr>
          <a:xfrm>
            <a:off x="4695825" y="914399"/>
            <a:ext cx="3467100" cy="3457576"/>
          </a:xfrm>
        </p:spPr>
        <p:txBody>
          <a:bodyPr>
            <a:normAutofit/>
          </a:bodyPr>
          <a:lstStyle>
            <a:lvl1pPr marL="0" indent="0" algn="ctr">
              <a:buFontTx/>
              <a:buNone/>
              <a:defRPr sz="1200"/>
            </a:lvl1pPr>
          </a:lstStyle>
          <a:p>
            <a:endParaRPr lang="es-ES" dirty="0"/>
          </a:p>
        </p:txBody>
      </p:sp>
      <p:sp>
        <p:nvSpPr>
          <p:cNvPr id="33" name="Rectángulo 32">
            <a:extLst>
              <a:ext uri="{FF2B5EF4-FFF2-40B4-BE49-F238E27FC236}">
                <a16:creationId xmlns:a16="http://schemas.microsoft.com/office/drawing/2014/main" id="{BFE38D3E-43C6-4674-832F-CD4525D6CF71}"/>
              </a:ext>
            </a:extLst>
          </p:cNvPr>
          <p:cNvSpPr/>
          <p:nvPr userDrawn="1"/>
        </p:nvSpPr>
        <p:spPr>
          <a:xfrm>
            <a:off x="0" y="6805275"/>
            <a:ext cx="12204000" cy="5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Marcador de texto 33">
            <a:extLst>
              <a:ext uri="{FF2B5EF4-FFF2-40B4-BE49-F238E27FC236}">
                <a16:creationId xmlns:a16="http://schemas.microsoft.com/office/drawing/2014/main" id="{B142E340-AA57-441F-AA47-7922221BFA2A}"/>
              </a:ext>
            </a:extLst>
          </p:cNvPr>
          <p:cNvSpPr>
            <a:spLocks noGrp="1"/>
          </p:cNvSpPr>
          <p:nvPr>
            <p:ph type="body" sz="quarter" idx="14" hasCustomPrompt="1"/>
          </p:nvPr>
        </p:nvSpPr>
        <p:spPr>
          <a:xfrm>
            <a:off x="8347074" y="914399"/>
            <a:ext cx="3531115" cy="1590676"/>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5" name="Marcador de posición de imagen 24">
            <a:extLst>
              <a:ext uri="{FF2B5EF4-FFF2-40B4-BE49-F238E27FC236}">
                <a16:creationId xmlns:a16="http://schemas.microsoft.com/office/drawing/2014/main" id="{749F18BF-2A5E-4AAB-AAF2-137368DC4902}"/>
              </a:ext>
            </a:extLst>
          </p:cNvPr>
          <p:cNvSpPr>
            <a:spLocks noGrp="1"/>
          </p:cNvSpPr>
          <p:nvPr>
            <p:ph type="pic" sz="quarter" idx="15"/>
          </p:nvPr>
        </p:nvSpPr>
        <p:spPr>
          <a:xfrm>
            <a:off x="8217419" y="2638424"/>
            <a:ext cx="1717156" cy="1733551"/>
          </a:xfrm>
        </p:spPr>
        <p:txBody>
          <a:bodyPr>
            <a:normAutofit/>
          </a:bodyPr>
          <a:lstStyle>
            <a:lvl1pPr marL="0" indent="0" algn="ctr">
              <a:buFontTx/>
              <a:buNone/>
              <a:defRPr sz="1200"/>
            </a:lvl1pPr>
          </a:lstStyle>
          <a:p>
            <a:endParaRPr lang="es-ES" dirty="0"/>
          </a:p>
        </p:txBody>
      </p:sp>
      <p:sp>
        <p:nvSpPr>
          <p:cNvPr id="36" name="Marcador de texto 33">
            <a:extLst>
              <a:ext uri="{FF2B5EF4-FFF2-40B4-BE49-F238E27FC236}">
                <a16:creationId xmlns:a16="http://schemas.microsoft.com/office/drawing/2014/main" id="{22D09347-DB9E-4CEF-8BAA-E223F384DD55}"/>
              </a:ext>
            </a:extLst>
          </p:cNvPr>
          <p:cNvSpPr>
            <a:spLocks noGrp="1"/>
          </p:cNvSpPr>
          <p:nvPr>
            <p:ph type="body" sz="quarter" idx="16" hasCustomPrompt="1"/>
          </p:nvPr>
        </p:nvSpPr>
        <p:spPr>
          <a:xfrm>
            <a:off x="10118724" y="2638424"/>
            <a:ext cx="1759465" cy="1733551"/>
          </a:xfrm>
        </p:spPr>
        <p:txBody>
          <a:bodyPr/>
          <a:lstStyle>
            <a:lvl1pPr marL="0" indent="0">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nSpc>
                <a:spcPct val="100000"/>
              </a:lnSpc>
              <a:spcBef>
                <a:spcPts val="0"/>
              </a:spcBef>
              <a:buFontTx/>
              <a:buNone/>
              <a:defRPr sz="1200"/>
            </a:lvl2pPr>
          </a:lstStyle>
          <a:p>
            <a:pPr lvl="0"/>
            <a:r>
              <a:rPr lang="es-ES" dirty="0"/>
              <a:t>Titular Foto</a:t>
            </a:r>
          </a:p>
          <a:p>
            <a:pPr lvl="1"/>
            <a:r>
              <a:rPr lang="es-ES" dirty="0"/>
              <a:t>Segundo nivel</a:t>
            </a:r>
          </a:p>
        </p:txBody>
      </p:sp>
      <p:sp>
        <p:nvSpPr>
          <p:cNvPr id="37" name="Marcador de posición de imagen 24">
            <a:extLst>
              <a:ext uri="{FF2B5EF4-FFF2-40B4-BE49-F238E27FC236}">
                <a16:creationId xmlns:a16="http://schemas.microsoft.com/office/drawing/2014/main" id="{DA76C56F-A52B-4A5D-8742-D5246A964540}"/>
              </a:ext>
            </a:extLst>
          </p:cNvPr>
          <p:cNvSpPr>
            <a:spLocks noGrp="1"/>
          </p:cNvSpPr>
          <p:nvPr>
            <p:ph type="pic" sz="quarter" idx="17"/>
          </p:nvPr>
        </p:nvSpPr>
        <p:spPr>
          <a:xfrm>
            <a:off x="6445769" y="4437341"/>
            <a:ext cx="1717156" cy="1733551"/>
          </a:xfrm>
        </p:spPr>
        <p:txBody>
          <a:bodyPr>
            <a:normAutofit/>
          </a:bodyPr>
          <a:lstStyle>
            <a:lvl1pPr marL="0" indent="0" algn="ctr">
              <a:buFontTx/>
              <a:buNone/>
              <a:defRPr sz="1200"/>
            </a:lvl1pPr>
          </a:lstStyle>
          <a:p>
            <a:endParaRPr lang="es-ES" dirty="0"/>
          </a:p>
        </p:txBody>
      </p:sp>
      <p:sp>
        <p:nvSpPr>
          <p:cNvPr id="38" name="Marcador de texto 33">
            <a:extLst>
              <a:ext uri="{FF2B5EF4-FFF2-40B4-BE49-F238E27FC236}">
                <a16:creationId xmlns:a16="http://schemas.microsoft.com/office/drawing/2014/main" id="{85069A5B-7F06-4394-BF0D-097B0BA882B4}"/>
              </a:ext>
            </a:extLst>
          </p:cNvPr>
          <p:cNvSpPr>
            <a:spLocks noGrp="1"/>
          </p:cNvSpPr>
          <p:nvPr>
            <p:ph type="body" sz="quarter" idx="18" hasCustomPrompt="1"/>
          </p:nvPr>
        </p:nvSpPr>
        <p:spPr>
          <a:xfrm>
            <a:off x="4733925" y="4867275"/>
            <a:ext cx="1524000" cy="1303617"/>
          </a:xfrm>
        </p:spPr>
        <p:txBody>
          <a:bodyPr/>
          <a:lstStyle>
            <a:lvl1pPr marL="0" indent="0" algn="r">
              <a:spcBef>
                <a:spcPts val="0"/>
              </a:spcBef>
              <a:spcAft>
                <a:spcPts val="700"/>
              </a:spcAft>
              <a:buFontTx/>
              <a:buNone/>
              <a:defRPr lang="es-ES" sz="1800" kern="1200" spc="70" baseline="0" dirty="0" smtClean="0">
                <a:solidFill>
                  <a:schemeClr val="accent1"/>
                </a:solidFill>
                <a:latin typeface="+mj-lt"/>
                <a:ea typeface="+mj-ea"/>
                <a:cs typeface="+mj-cs"/>
              </a:defRPr>
            </a:lvl1pPr>
            <a:lvl2pPr marL="0" indent="0" algn="r">
              <a:lnSpc>
                <a:spcPct val="100000"/>
              </a:lnSpc>
              <a:spcBef>
                <a:spcPts val="0"/>
              </a:spcBef>
              <a:buFontTx/>
              <a:buNone/>
              <a:defRPr sz="1200"/>
            </a:lvl2pPr>
          </a:lstStyle>
          <a:p>
            <a:pPr lvl="0"/>
            <a:r>
              <a:rPr lang="es-ES" dirty="0"/>
              <a:t>Titular Foto</a:t>
            </a:r>
          </a:p>
          <a:p>
            <a:pPr lvl="1"/>
            <a:r>
              <a:rPr lang="es-ES" dirty="0"/>
              <a:t>Segundo nivel</a:t>
            </a:r>
          </a:p>
        </p:txBody>
      </p:sp>
      <p:sp>
        <p:nvSpPr>
          <p:cNvPr id="29" name="Marcador de texto 39">
            <a:extLst>
              <a:ext uri="{FF2B5EF4-FFF2-40B4-BE49-F238E27FC236}">
                <a16:creationId xmlns:a16="http://schemas.microsoft.com/office/drawing/2014/main" id="{0B72BF50-938E-49C7-8D19-146E6125FB95}"/>
              </a:ext>
            </a:extLst>
          </p:cNvPr>
          <p:cNvSpPr>
            <a:spLocks noGrp="1"/>
          </p:cNvSpPr>
          <p:nvPr>
            <p:ph type="body" sz="quarter" idx="23"/>
          </p:nvPr>
        </p:nvSpPr>
        <p:spPr>
          <a:xfrm>
            <a:off x="395062" y="1683725"/>
            <a:ext cx="3594419" cy="4515415"/>
          </a:xfrm>
        </p:spPr>
        <p:txBody>
          <a:bodyPr>
            <a:normAutofit/>
          </a:bodyPr>
          <a:lstStyle>
            <a:lvl1pPr marL="0" indent="0">
              <a:lnSpc>
                <a:spcPct val="100000"/>
              </a:lnSpc>
              <a:buFontTx/>
              <a:buNone/>
              <a:defRPr lang="es-ES" sz="1500" kern="1200" spc="-30" baseline="0" smtClean="0">
                <a:solidFill>
                  <a:schemeClr val="tx2">
                    <a:lumMod val="75000"/>
                  </a:schemeClr>
                </a:solidFill>
                <a:latin typeface="+mn-lt"/>
                <a:ea typeface="+mn-ea"/>
                <a:cs typeface="+mn-cs"/>
              </a:defRPr>
            </a:lvl1pPr>
            <a:lvl2pPr marL="457200" indent="0">
              <a:buFontTx/>
              <a:buNone/>
              <a:defRPr lang="es-ES" sz="1900" kern="1200" smtClean="0">
                <a:solidFill>
                  <a:schemeClr val="accent2"/>
                </a:solidFill>
                <a:latin typeface="+mn-lt"/>
                <a:ea typeface="+mn-ea"/>
                <a:cs typeface="+mn-cs"/>
              </a:defRPr>
            </a:lvl2pPr>
            <a:lvl3pPr marL="914400" indent="0">
              <a:buFontTx/>
              <a:buNone/>
              <a:defRPr lang="es-ES" sz="1900" kern="1200" smtClean="0">
                <a:solidFill>
                  <a:schemeClr val="accent2"/>
                </a:solidFill>
                <a:latin typeface="+mn-lt"/>
                <a:ea typeface="+mn-ea"/>
                <a:cs typeface="+mn-cs"/>
              </a:defRPr>
            </a:lvl3pPr>
            <a:lvl4pPr marL="1371600" indent="0">
              <a:buFontTx/>
              <a:buNone/>
              <a:defRPr lang="es-ES" sz="1900" kern="1200" smtClean="0">
                <a:solidFill>
                  <a:schemeClr val="accent2"/>
                </a:solidFill>
                <a:latin typeface="+mn-lt"/>
                <a:ea typeface="+mn-ea"/>
                <a:cs typeface="+mn-cs"/>
              </a:defRPr>
            </a:lvl4pPr>
            <a:lvl5pPr marL="1828800" indent="0">
              <a:buFontTx/>
              <a:buNone/>
              <a:defRPr lang="es-ES" sz="1900" kern="1200">
                <a:solidFill>
                  <a:schemeClr val="accent2"/>
                </a:solidFill>
                <a:latin typeface="+mn-lt"/>
                <a:ea typeface="+mn-ea"/>
                <a:cs typeface="+mn-cs"/>
              </a:defRPr>
            </a:lvl5pPr>
          </a:lstStyle>
          <a:p>
            <a:pPr lvl="0"/>
            <a:r>
              <a:rPr lang="es-ES" dirty="0"/>
              <a:t>Editar los estilos de texto del patrón</a:t>
            </a:r>
          </a:p>
        </p:txBody>
      </p:sp>
      <p:pic>
        <p:nvPicPr>
          <p:cNvPr id="30" name="Imagen 29">
            <a:extLst>
              <a:ext uri="{FF2B5EF4-FFF2-40B4-BE49-F238E27FC236}">
                <a16:creationId xmlns:a16="http://schemas.microsoft.com/office/drawing/2014/main" id="{2A6AAE70-E6F6-4D88-87A3-234BA469E7E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80164" y="210646"/>
            <a:ext cx="1664619" cy="352869"/>
          </a:xfrm>
          <a:prstGeom prst="rect">
            <a:avLst/>
          </a:prstGeom>
        </p:spPr>
      </p:pic>
    </p:spTree>
    <p:extLst>
      <p:ext uri="{BB962C8B-B14F-4D97-AF65-F5344CB8AC3E}">
        <p14:creationId xmlns:p14="http://schemas.microsoft.com/office/powerpoint/2010/main" val="120898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2FD9B48-9588-4FF2-947F-279A03407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E6202D82-327E-4122-B818-0A6D3A12E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BC6AFBA-6810-458D-B331-3B8127B3C1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Marcador de pie de página 4">
            <a:extLst>
              <a:ext uri="{FF2B5EF4-FFF2-40B4-BE49-F238E27FC236}">
                <a16:creationId xmlns:a16="http://schemas.microsoft.com/office/drawing/2014/main" id="{F6D22C83-9F98-4041-B1C6-246C0908A8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Para modificar título del PPT, cambiar pie de página</a:t>
            </a:r>
          </a:p>
        </p:txBody>
      </p:sp>
      <p:sp>
        <p:nvSpPr>
          <p:cNvPr id="6" name="Marcador de número de diapositiva 5">
            <a:extLst>
              <a:ext uri="{FF2B5EF4-FFF2-40B4-BE49-F238E27FC236}">
                <a16:creationId xmlns:a16="http://schemas.microsoft.com/office/drawing/2014/main" id="{867F839D-B1ED-4AB7-8108-239DBE382193}"/>
              </a:ext>
            </a:extLst>
          </p:cNvPr>
          <p:cNvSpPr>
            <a:spLocks noGrp="1"/>
          </p:cNvSpPr>
          <p:nvPr>
            <p:ph type="sldNum" sz="quarter" idx="4"/>
          </p:nvPr>
        </p:nvSpPr>
        <p:spPr>
          <a:xfrm>
            <a:off x="9367344" y="698697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E805E-E9C5-4556-814C-C096ED3BEA4F}" type="slidenum">
              <a:rPr lang="es-ES" smtClean="0"/>
              <a:t>‹Nº›</a:t>
            </a:fld>
            <a:endParaRPr lang="es-ES"/>
          </a:p>
        </p:txBody>
      </p:sp>
      <p:pic>
        <p:nvPicPr>
          <p:cNvPr id="7" name="Imagen 6" descr="Forma&#10;&#10;Descripción generada automáticamente">
            <a:extLst>
              <a:ext uri="{FF2B5EF4-FFF2-40B4-BE49-F238E27FC236}">
                <a16:creationId xmlns:a16="http://schemas.microsoft.com/office/drawing/2014/main" id="{6187BD6C-5B35-EA87-05F5-D426CBBABC5C}"/>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53800" y="5936524"/>
            <a:ext cx="627201" cy="839651"/>
          </a:xfrm>
          <a:prstGeom prst="rect">
            <a:avLst/>
          </a:prstGeom>
        </p:spPr>
      </p:pic>
    </p:spTree>
    <p:extLst>
      <p:ext uri="{BB962C8B-B14F-4D97-AF65-F5344CB8AC3E}">
        <p14:creationId xmlns:p14="http://schemas.microsoft.com/office/powerpoint/2010/main" val="2619502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0" r:id="rId4"/>
    <p:sldLayoutId id="2147483661" r:id="rId5"/>
    <p:sldLayoutId id="2147483662" r:id="rId6"/>
    <p:sldLayoutId id="2147483663" r:id="rId7"/>
    <p:sldLayoutId id="2147483664" r:id="rId8"/>
    <p:sldLayoutId id="2147483672" r:id="rId9"/>
    <p:sldLayoutId id="2147483673" r:id="rId10"/>
    <p:sldLayoutId id="2147483665" r:id="rId11"/>
    <p:sldLayoutId id="2147483666" r:id="rId12"/>
    <p:sldLayoutId id="2147483674" r:id="rId13"/>
    <p:sldLayoutId id="2147483675" r:id="rId14"/>
    <p:sldLayoutId id="2147483671" r:id="rId15"/>
    <p:sldLayoutId id="2147483667" r:id="rId16"/>
    <p:sldLayoutId id="2147483668" r:id="rId17"/>
    <p:sldLayoutId id="2147483669" r:id="rId18"/>
    <p:sldLayoutId id="2147483677" r:id="rId19"/>
    <p:sldLayoutId id="2147483678" r:id="rId20"/>
    <p:sldLayoutId id="2147483680" r:id="rId21"/>
    <p:sldLayoutId id="2147483681" r:id="rId22"/>
    <p:sldLayoutId id="2147483689" r:id="rId23"/>
    <p:sldLayoutId id="2147483690" r:id="rId2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3" pos="7423" userDrawn="1">
          <p15:clr>
            <a:srgbClr val="F26B43"/>
          </p15:clr>
        </p15:guide>
        <p15:guide id="4" orient="horz" pos="321" userDrawn="1">
          <p15:clr>
            <a:srgbClr val="F26B43"/>
          </p15:clr>
        </p15:guide>
        <p15:guide id="5" orient="horz" pos="403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hyperlink" Target="https://es.wikipedia.org/wiki/Apache_Hadoop"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6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png"/><Relationship Id="rId9" Type="http://schemas.openxmlformats.org/officeDocument/2006/relationships/image" Target="../media/image88.png"/></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linkedin.com/feed/hashtag/?keywords=procesado&amp;highlightedUpdateUrns=urn%3Ali%3Aactivity%3A7158240769529528320" TargetMode="External"/><Relationship Id="rId3" Type="http://schemas.openxmlformats.org/officeDocument/2006/relationships/image" Target="../media/image20.jpeg"/><Relationship Id="rId7" Type="http://schemas.openxmlformats.org/officeDocument/2006/relationships/hyperlink" Target="https://www.linkedin.com/feed/hashtag/?keywords=seguro&amp;highlightedUpdateUrns=urn%3Ali%3Aactivity%3A7158240769529528320" TargetMode="External"/><Relationship Id="rId2" Type="http://schemas.openxmlformats.org/officeDocument/2006/relationships/hyperlink" Target="https://www.linkedin.com/feed/hashtag/?keywords=ia&amp;highlightedUpdateUrns=urn%3Ali%3Aactivity%3A7158240769529528320" TargetMode="External"/><Relationship Id="rId1" Type="http://schemas.openxmlformats.org/officeDocument/2006/relationships/slideLayout" Target="../slideLayouts/slideLayout2.xml"/><Relationship Id="rId6" Type="http://schemas.openxmlformats.org/officeDocument/2006/relationships/hyperlink" Target="https://www.linkedin.com/feed/hashtag/?keywords=actualizado&amp;highlightedUpdateUrns=urn%3Ali%3Aactivity%3A7158240769529528320" TargetMode="External"/><Relationship Id="rId5" Type="http://schemas.openxmlformats.org/officeDocument/2006/relationships/hyperlink" Target="https://www.linkedin.com/feed/hashtag/?keywords=relevante&amp;highlightedUpdateUrns=urn%3Ali%3Aactivity%3A7158240769529528320" TargetMode="External"/><Relationship Id="rId10" Type="http://schemas.openxmlformats.org/officeDocument/2006/relationships/hyperlink" Target="https://www.linkedin.com/feed/hashtag/?keywords=interpretado&amp;highlightedUpdateUrns=urn%3Ali%3Aactivity%3A7158240769529528320" TargetMode="External"/><Relationship Id="rId4" Type="http://schemas.openxmlformats.org/officeDocument/2006/relationships/hyperlink" Target="https://www.linkedin.com/feed/hashtag/?keywords=calidad&amp;highlightedUpdateUrns=urn%3Ali%3Aactivity%3A7158240769529528320" TargetMode="External"/><Relationship Id="rId9" Type="http://schemas.openxmlformats.org/officeDocument/2006/relationships/hyperlink" Target="https://www.linkedin.com/feed/hashtag/?keywords=analizado&amp;highlightedUpdateUrns=urn%3Ali%3Aactivity%3A715824076952952832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D629576-AEB1-404A-B41C-254D8B5478D8}"/>
              </a:ext>
            </a:extLst>
          </p:cNvPr>
          <p:cNvSpPr>
            <a:spLocks noGrp="1"/>
          </p:cNvSpPr>
          <p:nvPr>
            <p:ph type="ctrTitle"/>
          </p:nvPr>
        </p:nvSpPr>
        <p:spPr>
          <a:xfrm>
            <a:off x="1102325" y="2010998"/>
            <a:ext cx="10075655" cy="1655762"/>
          </a:xfrm>
        </p:spPr>
        <p:txBody>
          <a:bodyPr/>
          <a:lstStyle/>
          <a:p>
            <a:pPr algn="ctr"/>
            <a:r>
              <a:rPr lang="es-ES" sz="5400" b="1" dirty="0">
                <a:latin typeface="+mn-lt"/>
              </a:rPr>
              <a:t>FUNDAMENTOS DE LA TRANSFORMACIÓN DIGITAL</a:t>
            </a:r>
            <a:endParaRPr lang="es-ES" b="1" dirty="0"/>
          </a:p>
        </p:txBody>
      </p:sp>
      <p:sp>
        <p:nvSpPr>
          <p:cNvPr id="5" name="Subtítulo 4">
            <a:extLst>
              <a:ext uri="{FF2B5EF4-FFF2-40B4-BE49-F238E27FC236}">
                <a16:creationId xmlns:a16="http://schemas.microsoft.com/office/drawing/2014/main" id="{FF845586-9CA7-460C-A269-405B96C7E9EC}"/>
              </a:ext>
            </a:extLst>
          </p:cNvPr>
          <p:cNvSpPr>
            <a:spLocks noGrp="1"/>
          </p:cNvSpPr>
          <p:nvPr>
            <p:ph type="subTitle" idx="1"/>
          </p:nvPr>
        </p:nvSpPr>
        <p:spPr>
          <a:xfrm>
            <a:off x="1102325" y="3782470"/>
            <a:ext cx="10089930" cy="369485"/>
          </a:xfrm>
        </p:spPr>
        <p:txBody>
          <a:bodyPr/>
          <a:lstStyle/>
          <a:p>
            <a:pPr algn="ctr"/>
            <a:r>
              <a:rPr lang="es-ES" b="1" dirty="0"/>
              <a:t>Big Data e Inteligencia Artificial. Casos de uso</a:t>
            </a:r>
          </a:p>
        </p:txBody>
      </p:sp>
      <p:sp>
        <p:nvSpPr>
          <p:cNvPr id="6" name="Marcador de texto 5">
            <a:extLst>
              <a:ext uri="{FF2B5EF4-FFF2-40B4-BE49-F238E27FC236}">
                <a16:creationId xmlns:a16="http://schemas.microsoft.com/office/drawing/2014/main" id="{A2FEDB93-9794-4F48-85D7-8A2FA3D82B5F}"/>
              </a:ext>
            </a:extLst>
          </p:cNvPr>
          <p:cNvSpPr>
            <a:spLocks noGrp="1"/>
          </p:cNvSpPr>
          <p:nvPr>
            <p:ph type="body" sz="quarter" idx="13"/>
          </p:nvPr>
        </p:nvSpPr>
        <p:spPr>
          <a:xfrm>
            <a:off x="1102325" y="4706577"/>
            <a:ext cx="10089930" cy="365125"/>
          </a:xfrm>
        </p:spPr>
        <p:txBody>
          <a:bodyPr/>
          <a:lstStyle/>
          <a:p>
            <a:pPr algn="ctr"/>
            <a:r>
              <a:rPr lang="es-ES" dirty="0"/>
              <a:t>Silvia Roldán Fernández</a:t>
            </a:r>
          </a:p>
        </p:txBody>
      </p:sp>
    </p:spTree>
    <p:extLst>
      <p:ext uri="{BB962C8B-B14F-4D97-AF65-F5344CB8AC3E}">
        <p14:creationId xmlns:p14="http://schemas.microsoft.com/office/powerpoint/2010/main" val="1894625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59669"/>
            <a:ext cx="11432338" cy="451851"/>
          </a:xfrm>
        </p:spPr>
        <p:txBody>
          <a:bodyPr/>
          <a:lstStyle/>
          <a:p>
            <a:r>
              <a:rPr lang="es-ES" b="1" dirty="0"/>
              <a:t>LA FUENTE DE LOS DATOS</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10</a:t>
            </a:fld>
            <a:endParaRPr lang="es-ES" dirty="0"/>
          </a:p>
        </p:txBody>
      </p:sp>
      <p:sp>
        <p:nvSpPr>
          <p:cNvPr id="11" name="TextBox 2">
            <a:extLst>
              <a:ext uri="{FF2B5EF4-FFF2-40B4-BE49-F238E27FC236}">
                <a16:creationId xmlns:a16="http://schemas.microsoft.com/office/drawing/2014/main" id="{5B8F9269-4573-047B-F39A-182C5673D3A4}"/>
              </a:ext>
            </a:extLst>
          </p:cNvPr>
          <p:cNvSpPr txBox="1"/>
          <p:nvPr/>
        </p:nvSpPr>
        <p:spPr>
          <a:xfrm>
            <a:off x="990600" y="1981200"/>
            <a:ext cx="2895600" cy="3366114"/>
          </a:xfrm>
          <a:prstGeom prst="rect">
            <a:avLst/>
          </a:prstGeom>
          <a:solidFill>
            <a:schemeClr val="accent1">
              <a:lumMod val="20000"/>
              <a:lumOff val="80000"/>
            </a:schemeClr>
          </a:solidFill>
          <a:ln w="25400">
            <a:noFill/>
          </a:ln>
        </p:spPr>
        <p:txBody>
          <a:bodyPr wrap="square">
            <a:spAutoFit/>
          </a:bodyPr>
          <a:lstStyle/>
          <a:p>
            <a:pPr algn="ctr">
              <a:lnSpc>
                <a:spcPct val="150000"/>
              </a:lnSpc>
            </a:pPr>
            <a:r>
              <a:rPr lang="es-ES" sz="1600" b="1" dirty="0"/>
              <a:t>Datos de la Web y de Búsqueda</a:t>
            </a:r>
            <a:r>
              <a:rPr lang="es-ES" sz="1600" dirty="0"/>
              <a:t>: </a:t>
            </a:r>
          </a:p>
          <a:p>
            <a:pPr algn="ctr">
              <a:lnSpc>
                <a:spcPct val="150000"/>
              </a:lnSpc>
            </a:pPr>
            <a:r>
              <a:rPr lang="es-ES" sz="1600" dirty="0"/>
              <a:t>Los datos generados a través de búsquedas en internet, interacciones en sitios web, y otros comportamientos en línea ofrecen </a:t>
            </a:r>
            <a:r>
              <a:rPr lang="es-ES" sz="1600" dirty="0" err="1"/>
              <a:t>insights</a:t>
            </a:r>
            <a:r>
              <a:rPr lang="es-ES" sz="1600" dirty="0"/>
              <a:t> sobre intereses y tendencias del consumidor.</a:t>
            </a:r>
            <a:endParaRPr lang="en-VE" sz="1600" dirty="0"/>
          </a:p>
        </p:txBody>
      </p:sp>
      <p:sp>
        <p:nvSpPr>
          <p:cNvPr id="18" name="TextBox 3">
            <a:extLst>
              <a:ext uri="{FF2B5EF4-FFF2-40B4-BE49-F238E27FC236}">
                <a16:creationId xmlns:a16="http://schemas.microsoft.com/office/drawing/2014/main" id="{638BD886-CA86-DD47-0D74-55AFD5BC2CA8}"/>
              </a:ext>
            </a:extLst>
          </p:cNvPr>
          <p:cNvSpPr txBox="1"/>
          <p:nvPr/>
        </p:nvSpPr>
        <p:spPr>
          <a:xfrm>
            <a:off x="4741718" y="1981200"/>
            <a:ext cx="2895600" cy="3366114"/>
          </a:xfrm>
          <a:prstGeom prst="rect">
            <a:avLst/>
          </a:prstGeom>
          <a:solidFill>
            <a:schemeClr val="accent1">
              <a:lumMod val="20000"/>
              <a:lumOff val="80000"/>
            </a:schemeClr>
          </a:solidFill>
          <a:ln w="25400">
            <a:noFill/>
          </a:ln>
        </p:spPr>
        <p:txBody>
          <a:bodyPr wrap="square">
            <a:spAutoFit/>
          </a:bodyPr>
          <a:lstStyle/>
          <a:p>
            <a:pPr algn="ctr">
              <a:lnSpc>
                <a:spcPct val="150000"/>
              </a:lnSpc>
            </a:pPr>
            <a:r>
              <a:rPr lang="es-ES" sz="1600" b="1" dirty="0"/>
              <a:t>Datos de Gobierno y Sector Público</a:t>
            </a:r>
            <a:r>
              <a:rPr lang="es-ES" sz="1600" dirty="0"/>
              <a:t>: </a:t>
            </a:r>
          </a:p>
          <a:p>
            <a:pPr algn="ctr">
              <a:lnSpc>
                <a:spcPct val="150000"/>
              </a:lnSpc>
            </a:pPr>
            <a:r>
              <a:rPr lang="es-ES" sz="1600" dirty="0"/>
              <a:t>Datos publicados por gobiernos y organismos públicos en temas como demografía, economía, salud, y educación. Son esenciales para la investigación social, económica, y política.</a:t>
            </a:r>
            <a:endParaRPr lang="en-VE" sz="1600" dirty="0"/>
          </a:p>
        </p:txBody>
      </p:sp>
      <p:sp>
        <p:nvSpPr>
          <p:cNvPr id="19" name="TextBox 4">
            <a:extLst>
              <a:ext uri="{FF2B5EF4-FFF2-40B4-BE49-F238E27FC236}">
                <a16:creationId xmlns:a16="http://schemas.microsoft.com/office/drawing/2014/main" id="{39B73904-70D6-7FB8-C835-71A00E32D6AB}"/>
              </a:ext>
            </a:extLst>
          </p:cNvPr>
          <p:cNvSpPr txBox="1"/>
          <p:nvPr/>
        </p:nvSpPr>
        <p:spPr>
          <a:xfrm>
            <a:off x="8511886" y="1981200"/>
            <a:ext cx="2895600" cy="4031873"/>
          </a:xfrm>
          <a:prstGeom prst="rect">
            <a:avLst/>
          </a:prstGeom>
          <a:solidFill>
            <a:schemeClr val="accent1">
              <a:lumMod val="20000"/>
              <a:lumOff val="80000"/>
            </a:schemeClr>
          </a:solidFill>
          <a:ln w="25400">
            <a:noFill/>
          </a:ln>
        </p:spPr>
        <p:txBody>
          <a:bodyPr wrap="square">
            <a:spAutoFit/>
          </a:bodyPr>
          <a:lstStyle/>
          <a:p>
            <a:pPr algn="ctr">
              <a:lnSpc>
                <a:spcPct val="150000"/>
              </a:lnSpc>
            </a:pPr>
            <a:r>
              <a:rPr lang="es-ES" sz="1600" b="1" dirty="0"/>
              <a:t>Datos de Salud: </a:t>
            </a:r>
          </a:p>
          <a:p>
            <a:pPr algn="ctr">
              <a:lnSpc>
                <a:spcPct val="150000"/>
              </a:lnSpc>
            </a:pPr>
            <a:r>
              <a:rPr lang="es-ES" sz="1600" dirty="0"/>
              <a:t>Incluyen registros médicos electrónicos, resultados de pruebas, datos de wearables de salud, y más. Son fundamentales para la investigación médica, la gestión de la atención sanitaria, y la personalización del tratamiento.</a:t>
            </a:r>
          </a:p>
          <a:p>
            <a:endParaRPr lang="es-ES" sz="1600" dirty="0"/>
          </a:p>
        </p:txBody>
      </p:sp>
      <p:pic>
        <p:nvPicPr>
          <p:cNvPr id="20" name="Imagen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8725" y="653454"/>
            <a:ext cx="1371600" cy="1371600"/>
          </a:xfrm>
          <a:prstGeom prst="rect">
            <a:avLst/>
          </a:prstGeom>
        </p:spPr>
      </p:pic>
    </p:spTree>
    <p:extLst>
      <p:ext uri="{BB962C8B-B14F-4D97-AF65-F5344CB8AC3E}">
        <p14:creationId xmlns:p14="http://schemas.microsoft.com/office/powerpoint/2010/main" val="463737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11</a:t>
            </a:fld>
            <a:endParaRPr lang="es-ES" dirty="0"/>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56" y="844826"/>
            <a:ext cx="5220000" cy="5220000"/>
          </a:xfrm>
          <a:prstGeom prst="rect">
            <a:avLst/>
          </a:prstGeom>
        </p:spPr>
      </p:pic>
      <p:sp>
        <p:nvSpPr>
          <p:cNvPr id="12" name="Rectángulo 11"/>
          <p:cNvSpPr/>
          <p:nvPr/>
        </p:nvSpPr>
        <p:spPr>
          <a:xfrm>
            <a:off x="6717926" y="941165"/>
            <a:ext cx="4800600" cy="5021888"/>
          </a:xfrm>
          <a:prstGeom prst="rect">
            <a:avLst/>
          </a:prstGeom>
        </p:spPr>
        <p:txBody>
          <a:bodyPr wrap="square">
            <a:spAutoFit/>
          </a:bodyPr>
          <a:lstStyle/>
          <a:p>
            <a:pPr algn="just" fontAlgn="base">
              <a:lnSpc>
                <a:spcPct val="150000"/>
              </a:lnSpc>
            </a:pPr>
            <a:r>
              <a:rPr lang="es-ES" dirty="0"/>
              <a:t>Según las previsiones, el volumen de datos generados en todo el mundo superará los 180 </a:t>
            </a:r>
            <a:r>
              <a:rPr lang="es-ES" dirty="0" err="1"/>
              <a:t>zetabytes</a:t>
            </a:r>
            <a:r>
              <a:rPr lang="es-ES" dirty="0"/>
              <a:t> en 2025, lo que supone un crecimiento medio anual de casi el 40% en cinco años. </a:t>
            </a:r>
          </a:p>
          <a:p>
            <a:pPr algn="just" fontAlgn="base">
              <a:lnSpc>
                <a:spcPct val="150000"/>
              </a:lnSpc>
            </a:pPr>
            <a:endParaRPr lang="es-ES" dirty="0"/>
          </a:p>
          <a:p>
            <a:pPr algn="just" fontAlgn="base">
              <a:lnSpc>
                <a:spcPct val="150000"/>
              </a:lnSpc>
            </a:pPr>
            <a:r>
              <a:rPr lang="es-ES" dirty="0"/>
              <a:t>Ante el fuerte crecimiento del volumen de datos, no cabe duda de que su gestión es todo un reto. De hecho, los expertos alertan de que la creación y replicación de datos crecerá a un ritmo más rápido que la capacidad de almacenamiento instalada. </a:t>
            </a:r>
          </a:p>
        </p:txBody>
      </p:sp>
    </p:spTree>
    <p:extLst>
      <p:ext uri="{BB962C8B-B14F-4D97-AF65-F5344CB8AC3E}">
        <p14:creationId xmlns:p14="http://schemas.microsoft.com/office/powerpoint/2010/main" val="2940640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12</a:t>
            </a:fld>
            <a:endParaRPr lang="es-E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1051241"/>
            <a:ext cx="7913013" cy="4556164"/>
          </a:xfrm>
          <a:prstGeom prst="rect">
            <a:avLst/>
          </a:prstGeom>
        </p:spPr>
      </p:pic>
      <p:sp>
        <p:nvSpPr>
          <p:cNvPr id="7" name="Rectangle 3">
            <a:extLst>
              <a:ext uri="{FF2B5EF4-FFF2-40B4-BE49-F238E27FC236}">
                <a16:creationId xmlns:a16="http://schemas.microsoft.com/office/drawing/2014/main" id="{3BC5FE7A-2B1A-824E-3814-2DB6E7623D6A}"/>
              </a:ext>
            </a:extLst>
          </p:cNvPr>
          <p:cNvSpPr/>
          <p:nvPr/>
        </p:nvSpPr>
        <p:spPr>
          <a:xfrm>
            <a:off x="2538984" y="4623816"/>
            <a:ext cx="9216000" cy="1462373"/>
          </a:xfrm>
          <a:prstGeom prst="rect">
            <a:avLst/>
          </a:prstGeom>
          <a:solidFill>
            <a:srgbClr val="333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E"/>
          </a:p>
        </p:txBody>
      </p:sp>
      <p:sp>
        <p:nvSpPr>
          <p:cNvPr id="8" name="TextBox 13">
            <a:extLst>
              <a:ext uri="{FF2B5EF4-FFF2-40B4-BE49-F238E27FC236}">
                <a16:creationId xmlns:a16="http://schemas.microsoft.com/office/drawing/2014/main" id="{FD0D0F12-A13E-EB4F-E3E2-8BA17D2434D0}"/>
              </a:ext>
            </a:extLst>
          </p:cNvPr>
          <p:cNvSpPr txBox="1"/>
          <p:nvPr/>
        </p:nvSpPr>
        <p:spPr>
          <a:xfrm>
            <a:off x="2996184" y="5001059"/>
            <a:ext cx="5841171" cy="707886"/>
          </a:xfrm>
          <a:prstGeom prst="rect">
            <a:avLst/>
          </a:prstGeom>
          <a:noFill/>
        </p:spPr>
        <p:txBody>
          <a:bodyPr wrap="square">
            <a:spAutoFit/>
          </a:bodyPr>
          <a:lstStyle/>
          <a:p>
            <a:r>
              <a:rPr lang="en-US" sz="4000" b="1" spc="-10" dirty="0">
                <a:solidFill>
                  <a:schemeClr val="bg1"/>
                </a:solidFill>
                <a:latin typeface="Aalto Sans Pro SemiBold" pitchFamily="2" charset="77"/>
              </a:rPr>
              <a:t>PRINCIPIOS BÁSICOS</a:t>
            </a:r>
            <a:endParaRPr lang="en-VE" sz="4000" b="1" dirty="0">
              <a:solidFill>
                <a:schemeClr val="bg1"/>
              </a:solidFill>
              <a:latin typeface="Aalto Sans Pro SemiBold" pitchFamily="2" charset="77"/>
            </a:endParaRPr>
          </a:p>
        </p:txBody>
      </p:sp>
    </p:spTree>
    <p:extLst>
      <p:ext uri="{BB962C8B-B14F-4D97-AF65-F5344CB8AC3E}">
        <p14:creationId xmlns:p14="http://schemas.microsoft.com/office/powerpoint/2010/main" val="3078028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993663"/>
            <a:ext cx="11432338" cy="451851"/>
          </a:xfrm>
        </p:spPr>
        <p:txBody>
          <a:bodyPr>
            <a:normAutofit fontScale="90000"/>
          </a:bodyPr>
          <a:lstStyle/>
          <a:p>
            <a:r>
              <a:rPr lang="es-ES" b="1" dirty="0">
                <a:solidFill>
                  <a:srgbClr val="FF0000"/>
                </a:solidFill>
              </a:rPr>
              <a:t>DEFINICIÓN DE BIG DATA</a:t>
            </a:r>
            <a:br>
              <a:rPr lang="en-VE" b="1" dirty="0">
                <a:solidFill>
                  <a:srgbClr val="FF0000"/>
                </a:solidFill>
              </a:rPr>
            </a:br>
            <a:endParaRPr lang="es-ES" b="1" dirty="0"/>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13</a:t>
            </a:fld>
            <a:endParaRPr lang="es-ES" dirty="0"/>
          </a:p>
        </p:txBody>
      </p:sp>
      <p:sp>
        <p:nvSpPr>
          <p:cNvPr id="6" name="Title 1">
            <a:extLst>
              <a:ext uri="{FF2B5EF4-FFF2-40B4-BE49-F238E27FC236}">
                <a16:creationId xmlns:a16="http://schemas.microsoft.com/office/drawing/2014/main" id="{3763858C-5DD3-F86D-B3DC-AE408EF5A904}"/>
              </a:ext>
            </a:extLst>
          </p:cNvPr>
          <p:cNvSpPr txBox="1">
            <a:spLocks/>
          </p:cNvSpPr>
          <p:nvPr/>
        </p:nvSpPr>
        <p:spPr>
          <a:xfrm>
            <a:off x="785151" y="1583634"/>
            <a:ext cx="4680000" cy="46800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2400" kern="1200">
                <a:solidFill>
                  <a:schemeClr val="accent1"/>
                </a:solidFill>
                <a:latin typeface="+mj-lt"/>
                <a:ea typeface="+mj-ea"/>
                <a:cs typeface="+mj-cs"/>
              </a:defRPr>
            </a:lvl1pPr>
          </a:lstStyle>
          <a:p>
            <a:pPr algn="just">
              <a:lnSpc>
                <a:spcPct val="120000"/>
              </a:lnSpc>
            </a:pPr>
            <a:r>
              <a:rPr lang="es-ES" sz="2000" dirty="0">
                <a:solidFill>
                  <a:schemeClr val="tx1"/>
                </a:solidFill>
                <a:latin typeface="+mn-lt"/>
                <a:ea typeface="+mn-ea"/>
                <a:cs typeface="+mn-cs"/>
              </a:rPr>
              <a:t>Conjuntos de datos o combinaciones de conjuntos de datos cuyo tamaño (volumen), complejidad (variabilidad) y velocidad de crecimiento (velocidad) dificultan su captura, gestión, procesamiento o análisis mediante tecnologías y herramientas convencionales, </a:t>
            </a:r>
          </a:p>
          <a:p>
            <a:pPr algn="just">
              <a:lnSpc>
                <a:spcPct val="120000"/>
              </a:lnSpc>
            </a:pPr>
            <a:endParaRPr lang="es-ES" sz="2000" dirty="0">
              <a:solidFill>
                <a:schemeClr val="tx1"/>
              </a:solidFill>
              <a:latin typeface="+mn-lt"/>
              <a:ea typeface="+mn-ea"/>
              <a:cs typeface="+mn-cs"/>
            </a:endParaRPr>
          </a:p>
          <a:p>
            <a:pPr algn="just">
              <a:lnSpc>
                <a:spcPct val="120000"/>
              </a:lnSpc>
            </a:pPr>
            <a:r>
              <a:rPr lang="es-ES" sz="2000" dirty="0">
                <a:solidFill>
                  <a:schemeClr val="tx1"/>
                </a:solidFill>
                <a:latin typeface="+mn-lt"/>
                <a:ea typeface="+mn-ea"/>
                <a:cs typeface="+mn-cs"/>
              </a:rPr>
              <a:t>Conjuntos de datos que van desde 30-50 Terabytes a varios </a:t>
            </a:r>
            <a:r>
              <a:rPr lang="es-ES" sz="2000" dirty="0" err="1">
                <a:solidFill>
                  <a:schemeClr val="tx1"/>
                </a:solidFill>
                <a:latin typeface="+mn-lt"/>
                <a:ea typeface="+mn-ea"/>
                <a:cs typeface="+mn-cs"/>
              </a:rPr>
              <a:t>Petabytes</a:t>
            </a:r>
            <a:r>
              <a:rPr lang="es-ES" sz="2000" dirty="0">
                <a:solidFill>
                  <a:schemeClr val="tx1"/>
                </a:solidFill>
                <a:latin typeface="+mn-lt"/>
                <a:ea typeface="+mn-ea"/>
                <a:cs typeface="+mn-cs"/>
              </a:rPr>
              <a:t>.</a:t>
            </a:r>
            <a:endParaRPr lang="en-VE" sz="2000" dirty="0">
              <a:solidFill>
                <a:schemeClr val="tx1"/>
              </a:solidFill>
              <a:latin typeface="+mn-lt"/>
              <a:ea typeface="+mn-ea"/>
              <a:cs typeface="+mn-cs"/>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897" y="1583634"/>
            <a:ext cx="5867485" cy="4176000"/>
          </a:xfrm>
          <a:prstGeom prst="rect">
            <a:avLst/>
          </a:prstGeom>
        </p:spPr>
      </p:pic>
    </p:spTree>
    <p:extLst>
      <p:ext uri="{BB962C8B-B14F-4D97-AF65-F5344CB8AC3E}">
        <p14:creationId xmlns:p14="http://schemas.microsoft.com/office/powerpoint/2010/main" val="4271697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859551"/>
            <a:ext cx="11432338" cy="451851"/>
          </a:xfrm>
        </p:spPr>
        <p:txBody>
          <a:bodyPr>
            <a:normAutofit/>
          </a:bodyPr>
          <a:lstStyle/>
          <a:p>
            <a:pPr marL="0" indent="0"/>
            <a:r>
              <a:rPr lang="es-ES" b="1" dirty="0">
                <a:solidFill>
                  <a:srgbClr val="FF0000"/>
                </a:solidFill>
              </a:rPr>
              <a:t>LAS 3 V´S DEL BIG DATA</a:t>
            </a:r>
            <a:endParaRPr lang="en-VE" b="1" dirty="0">
              <a:solidFill>
                <a:srgbClr val="FF0000"/>
              </a:solidFill>
            </a:endParaRP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14</a:t>
            </a:fld>
            <a:endParaRPr lang="es-ES" dirty="0"/>
          </a:p>
        </p:txBody>
      </p:sp>
      <p:sp>
        <p:nvSpPr>
          <p:cNvPr id="12" name="Marcador de texto 22">
            <a:extLst>
              <a:ext uri="{FF2B5EF4-FFF2-40B4-BE49-F238E27FC236}">
                <a16:creationId xmlns:a16="http://schemas.microsoft.com/office/drawing/2014/main" id="{672C4224-5A2B-65BD-DEFC-F098E97F79CA}"/>
              </a:ext>
            </a:extLst>
          </p:cNvPr>
          <p:cNvSpPr txBox="1">
            <a:spLocks/>
          </p:cNvSpPr>
          <p:nvPr/>
        </p:nvSpPr>
        <p:spPr>
          <a:xfrm>
            <a:off x="548382" y="2260464"/>
            <a:ext cx="3240000" cy="828000"/>
          </a:xfrm>
          <a:prstGeom prst="rect">
            <a:avLst/>
          </a:prstGeom>
          <a:solidFill>
            <a:schemeClr val="accent1"/>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dirty="0">
                <a:solidFill>
                  <a:schemeClr val="bg1"/>
                </a:solidFill>
                <a:latin typeface="+mj-lt"/>
              </a:rPr>
              <a:t>Volumen</a:t>
            </a:r>
          </a:p>
        </p:txBody>
      </p:sp>
      <p:sp>
        <p:nvSpPr>
          <p:cNvPr id="13" name="Marcador de texto 23">
            <a:extLst>
              <a:ext uri="{FF2B5EF4-FFF2-40B4-BE49-F238E27FC236}">
                <a16:creationId xmlns:a16="http://schemas.microsoft.com/office/drawing/2014/main" id="{DBF3F49B-8998-FAB6-77E9-22CCE6DB65EC}"/>
              </a:ext>
            </a:extLst>
          </p:cNvPr>
          <p:cNvSpPr txBox="1">
            <a:spLocks/>
          </p:cNvSpPr>
          <p:nvPr/>
        </p:nvSpPr>
        <p:spPr>
          <a:xfrm>
            <a:off x="4496673" y="2260464"/>
            <a:ext cx="3240000" cy="828000"/>
          </a:xfrm>
          <a:prstGeom prst="rect">
            <a:avLst/>
          </a:prstGeom>
          <a:solidFill>
            <a:schemeClr val="accent1"/>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dirty="0">
                <a:solidFill>
                  <a:schemeClr val="bg1"/>
                </a:solidFill>
                <a:latin typeface="+mj-lt"/>
              </a:rPr>
              <a:t>Velocidad</a:t>
            </a:r>
          </a:p>
        </p:txBody>
      </p:sp>
      <p:sp>
        <p:nvSpPr>
          <p:cNvPr id="14" name="Marcador de texto 24">
            <a:extLst>
              <a:ext uri="{FF2B5EF4-FFF2-40B4-BE49-F238E27FC236}">
                <a16:creationId xmlns:a16="http://schemas.microsoft.com/office/drawing/2014/main" id="{4AA5A2B3-4D8B-DF97-95CF-A6C89046B317}"/>
              </a:ext>
            </a:extLst>
          </p:cNvPr>
          <p:cNvSpPr txBox="1">
            <a:spLocks/>
          </p:cNvSpPr>
          <p:nvPr/>
        </p:nvSpPr>
        <p:spPr>
          <a:xfrm>
            <a:off x="8358684" y="2260464"/>
            <a:ext cx="3240000" cy="828000"/>
          </a:xfrm>
          <a:prstGeom prst="rect">
            <a:avLst/>
          </a:prstGeom>
          <a:solidFill>
            <a:schemeClr val="accent1"/>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dirty="0">
                <a:solidFill>
                  <a:schemeClr val="bg1"/>
                </a:solidFill>
                <a:latin typeface="+mj-lt"/>
              </a:rPr>
              <a:t>Variedad</a:t>
            </a:r>
          </a:p>
        </p:txBody>
      </p:sp>
      <p:sp>
        <p:nvSpPr>
          <p:cNvPr id="15" name="Marcador de texto 26">
            <a:extLst>
              <a:ext uri="{FF2B5EF4-FFF2-40B4-BE49-F238E27FC236}">
                <a16:creationId xmlns:a16="http://schemas.microsoft.com/office/drawing/2014/main" id="{00A38BB5-C832-CD03-0C7F-CD2461DBDCA2}"/>
              </a:ext>
            </a:extLst>
          </p:cNvPr>
          <p:cNvSpPr txBox="1">
            <a:spLocks/>
          </p:cNvSpPr>
          <p:nvPr/>
        </p:nvSpPr>
        <p:spPr>
          <a:xfrm>
            <a:off x="548382" y="3094513"/>
            <a:ext cx="3240000" cy="316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lnSpc>
                <a:spcPct val="120000"/>
              </a:lnSpc>
              <a:spcBef>
                <a:spcPct val="0"/>
              </a:spcBef>
              <a:buNone/>
            </a:pPr>
            <a:r>
              <a:rPr lang="es-ES" sz="1600" dirty="0"/>
              <a:t>Hay que tener en cuenta que la cantidad de datos es importante. El Big Data tiene que procesar grandes volúmenes de datos no organizados. Las empresas y otras organizaciones recopilan gran cantidad de datos que ahora es posible procesar. </a:t>
            </a:r>
            <a:endParaRPr lang="en-VE" sz="1600" dirty="0"/>
          </a:p>
          <a:p>
            <a:endParaRPr lang="es-ES" sz="1600" dirty="0"/>
          </a:p>
        </p:txBody>
      </p:sp>
      <p:sp>
        <p:nvSpPr>
          <p:cNvPr id="16" name="Marcador de texto 27">
            <a:extLst>
              <a:ext uri="{FF2B5EF4-FFF2-40B4-BE49-F238E27FC236}">
                <a16:creationId xmlns:a16="http://schemas.microsoft.com/office/drawing/2014/main" id="{0B4F72ED-2A6B-DBC8-7A46-9527F5C99C5E}"/>
              </a:ext>
            </a:extLst>
          </p:cNvPr>
          <p:cNvSpPr txBox="1">
            <a:spLocks/>
          </p:cNvSpPr>
          <p:nvPr/>
        </p:nvSpPr>
        <p:spPr>
          <a:xfrm>
            <a:off x="4496673" y="3094513"/>
            <a:ext cx="3240000" cy="316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lnSpc>
                <a:spcPct val="120000"/>
              </a:lnSpc>
              <a:spcBef>
                <a:spcPct val="0"/>
              </a:spcBef>
              <a:buNone/>
            </a:pPr>
            <a:r>
              <a:rPr lang="es-ES" sz="1600" dirty="0"/>
              <a:t>Es el ritmo al que se reciben los datos y al que se realiza una acción. El Big Data nos permite contar con sistemas que logran procesar estos datos masivos casi en tiempo real. </a:t>
            </a:r>
          </a:p>
          <a:p>
            <a:pPr marL="0" indent="0">
              <a:buNone/>
            </a:pPr>
            <a:endParaRPr lang="es-ES" sz="1600" dirty="0"/>
          </a:p>
        </p:txBody>
      </p:sp>
      <p:sp>
        <p:nvSpPr>
          <p:cNvPr id="17" name="Marcador de texto 29">
            <a:extLst>
              <a:ext uri="{FF2B5EF4-FFF2-40B4-BE49-F238E27FC236}">
                <a16:creationId xmlns:a16="http://schemas.microsoft.com/office/drawing/2014/main" id="{DAE731B9-77D5-C012-42BD-C2666EA22CAF}"/>
              </a:ext>
            </a:extLst>
          </p:cNvPr>
          <p:cNvSpPr txBox="1">
            <a:spLocks/>
          </p:cNvSpPr>
          <p:nvPr/>
        </p:nvSpPr>
        <p:spPr>
          <a:xfrm>
            <a:off x="8358684" y="3094513"/>
            <a:ext cx="3240000" cy="3168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lnSpc>
                <a:spcPct val="140000"/>
              </a:lnSpc>
              <a:spcBef>
                <a:spcPct val="0"/>
              </a:spcBef>
              <a:buNone/>
            </a:pPr>
            <a:r>
              <a:rPr lang="es-ES" sz="1600" dirty="0"/>
              <a:t>La variedad hace referencia a los diferentes tipos de datos que hay que analizar. Los datos aparecen en todo tipo de formatos y, con el auge del Big Data, han aumentado los tipos de datos no estructurados (carecen de una estructura o arquitectura identificable).</a:t>
            </a:r>
          </a:p>
          <a:p>
            <a:endParaRPr lang="es-ES" sz="1600" dirty="0"/>
          </a:p>
        </p:txBody>
      </p:sp>
      <p:sp>
        <p:nvSpPr>
          <p:cNvPr id="18" name="Marcador de texto 26">
            <a:extLst>
              <a:ext uri="{FF2B5EF4-FFF2-40B4-BE49-F238E27FC236}">
                <a16:creationId xmlns:a16="http://schemas.microsoft.com/office/drawing/2014/main" id="{00A38BB5-C832-CD03-0C7F-CD2461DBDCA2}"/>
              </a:ext>
            </a:extLst>
          </p:cNvPr>
          <p:cNvSpPr txBox="1">
            <a:spLocks/>
          </p:cNvSpPr>
          <p:nvPr/>
        </p:nvSpPr>
        <p:spPr>
          <a:xfrm>
            <a:off x="548382" y="1405921"/>
            <a:ext cx="11050302" cy="72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lnSpc>
                <a:spcPct val="120000"/>
              </a:lnSpc>
              <a:spcBef>
                <a:spcPct val="0"/>
              </a:spcBef>
              <a:buNone/>
            </a:pPr>
            <a:r>
              <a:rPr lang="es-ES" sz="1600" dirty="0"/>
              <a:t>El Big Data es un término surgido en 2001 a raíz de que el experto analista de datos, Doug </a:t>
            </a:r>
            <a:r>
              <a:rPr lang="es-ES" sz="1600" dirty="0" err="1"/>
              <a:t>Laney</a:t>
            </a:r>
            <a:r>
              <a:rPr lang="es-ES" sz="1600" dirty="0"/>
              <a:t>, articuló su definición de este concepto a partir de las tres ‘uves’</a:t>
            </a:r>
          </a:p>
        </p:txBody>
      </p:sp>
    </p:spTree>
    <p:extLst>
      <p:ext uri="{BB962C8B-B14F-4D97-AF65-F5344CB8AC3E}">
        <p14:creationId xmlns:p14="http://schemas.microsoft.com/office/powerpoint/2010/main" val="34685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859551"/>
            <a:ext cx="11432338" cy="451851"/>
          </a:xfrm>
        </p:spPr>
        <p:txBody>
          <a:bodyPr>
            <a:normAutofit/>
          </a:bodyPr>
          <a:lstStyle/>
          <a:p>
            <a:pPr marL="0" indent="0"/>
            <a:r>
              <a:rPr lang="es-ES" b="1" dirty="0">
                <a:solidFill>
                  <a:srgbClr val="FF0000"/>
                </a:solidFill>
              </a:rPr>
              <a:t>VARIEDAD. TIPO DE DATOS</a:t>
            </a:r>
            <a:endParaRPr lang="en-VE" b="1" dirty="0">
              <a:solidFill>
                <a:srgbClr val="FF0000"/>
              </a:solidFill>
            </a:endParaRP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15</a:t>
            </a:fld>
            <a:endParaRPr lang="es-ES" dirty="0"/>
          </a:p>
        </p:txBody>
      </p:sp>
      <p:sp>
        <p:nvSpPr>
          <p:cNvPr id="12" name="Marcador de texto 22">
            <a:extLst>
              <a:ext uri="{FF2B5EF4-FFF2-40B4-BE49-F238E27FC236}">
                <a16:creationId xmlns:a16="http://schemas.microsoft.com/office/drawing/2014/main" id="{672C4224-5A2B-65BD-DEFC-F098E97F79CA}"/>
              </a:ext>
            </a:extLst>
          </p:cNvPr>
          <p:cNvSpPr txBox="1">
            <a:spLocks/>
          </p:cNvSpPr>
          <p:nvPr/>
        </p:nvSpPr>
        <p:spPr>
          <a:xfrm>
            <a:off x="548384" y="1419216"/>
            <a:ext cx="3240000" cy="828000"/>
          </a:xfrm>
          <a:prstGeom prst="rect">
            <a:avLst/>
          </a:prstGeom>
          <a:solidFill>
            <a:schemeClr val="accent1"/>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dirty="0">
                <a:solidFill>
                  <a:schemeClr val="bg1"/>
                </a:solidFill>
              </a:rPr>
              <a:t>Datos Estructurados:</a:t>
            </a:r>
          </a:p>
        </p:txBody>
      </p:sp>
      <p:sp>
        <p:nvSpPr>
          <p:cNvPr id="13" name="Marcador de texto 23">
            <a:extLst>
              <a:ext uri="{FF2B5EF4-FFF2-40B4-BE49-F238E27FC236}">
                <a16:creationId xmlns:a16="http://schemas.microsoft.com/office/drawing/2014/main" id="{DBF3F49B-8998-FAB6-77E9-22CCE6DB65EC}"/>
              </a:ext>
            </a:extLst>
          </p:cNvPr>
          <p:cNvSpPr txBox="1">
            <a:spLocks/>
          </p:cNvSpPr>
          <p:nvPr/>
        </p:nvSpPr>
        <p:spPr>
          <a:xfrm>
            <a:off x="4496206" y="1419216"/>
            <a:ext cx="3240000" cy="828000"/>
          </a:xfrm>
          <a:prstGeom prst="rect">
            <a:avLst/>
          </a:prstGeom>
          <a:solidFill>
            <a:schemeClr val="accent1"/>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dirty="0">
                <a:solidFill>
                  <a:schemeClr val="bg1"/>
                </a:solidFill>
              </a:rPr>
              <a:t>Datos no Estructurados:</a:t>
            </a:r>
          </a:p>
        </p:txBody>
      </p:sp>
      <p:sp>
        <p:nvSpPr>
          <p:cNvPr id="14" name="Marcador de texto 24">
            <a:extLst>
              <a:ext uri="{FF2B5EF4-FFF2-40B4-BE49-F238E27FC236}">
                <a16:creationId xmlns:a16="http://schemas.microsoft.com/office/drawing/2014/main" id="{4AA5A2B3-4D8B-DF97-95CF-A6C89046B317}"/>
              </a:ext>
            </a:extLst>
          </p:cNvPr>
          <p:cNvSpPr txBox="1">
            <a:spLocks/>
          </p:cNvSpPr>
          <p:nvPr/>
        </p:nvSpPr>
        <p:spPr>
          <a:xfrm>
            <a:off x="8358684" y="1419216"/>
            <a:ext cx="3240000" cy="828000"/>
          </a:xfrm>
          <a:prstGeom prst="rect">
            <a:avLst/>
          </a:prstGeom>
          <a:solidFill>
            <a:schemeClr val="accent1"/>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dirty="0">
                <a:solidFill>
                  <a:schemeClr val="bg1"/>
                </a:solidFill>
              </a:rPr>
              <a:t>Datos </a:t>
            </a:r>
            <a:r>
              <a:rPr lang="es-ES" sz="2400" dirty="0" err="1">
                <a:solidFill>
                  <a:schemeClr val="bg1"/>
                </a:solidFill>
              </a:rPr>
              <a:t>Semi</a:t>
            </a:r>
            <a:r>
              <a:rPr lang="es-ES" sz="2400" dirty="0">
                <a:solidFill>
                  <a:schemeClr val="bg1"/>
                </a:solidFill>
              </a:rPr>
              <a:t> - Estructurados:</a:t>
            </a:r>
          </a:p>
        </p:txBody>
      </p:sp>
      <p:sp>
        <p:nvSpPr>
          <p:cNvPr id="15" name="Marcador de texto 26">
            <a:extLst>
              <a:ext uri="{FF2B5EF4-FFF2-40B4-BE49-F238E27FC236}">
                <a16:creationId xmlns:a16="http://schemas.microsoft.com/office/drawing/2014/main" id="{00A38BB5-C832-CD03-0C7F-CD2461DBDCA2}"/>
              </a:ext>
            </a:extLst>
          </p:cNvPr>
          <p:cNvSpPr txBox="1">
            <a:spLocks/>
          </p:cNvSpPr>
          <p:nvPr/>
        </p:nvSpPr>
        <p:spPr>
          <a:xfrm>
            <a:off x="548382" y="2253265"/>
            <a:ext cx="3240000" cy="360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lnSpc>
                <a:spcPct val="120000"/>
              </a:lnSpc>
              <a:spcBef>
                <a:spcPct val="0"/>
              </a:spcBef>
              <a:buNone/>
            </a:pPr>
            <a:r>
              <a:rPr lang="es-ES" sz="1600" dirty="0"/>
              <a:t>La gran mayoría de las fuentes de datos tradicionales son originadas por datos del tipo estructurados, datos con formato o esquema fijo, que poseen campos fijos y bien definidos. </a:t>
            </a:r>
          </a:p>
        </p:txBody>
      </p:sp>
      <p:sp>
        <p:nvSpPr>
          <p:cNvPr id="16" name="Marcador de texto 27">
            <a:extLst>
              <a:ext uri="{FF2B5EF4-FFF2-40B4-BE49-F238E27FC236}">
                <a16:creationId xmlns:a16="http://schemas.microsoft.com/office/drawing/2014/main" id="{0B4F72ED-2A6B-DBC8-7A46-9527F5C99C5E}"/>
              </a:ext>
            </a:extLst>
          </p:cNvPr>
          <p:cNvSpPr txBox="1">
            <a:spLocks/>
          </p:cNvSpPr>
          <p:nvPr/>
        </p:nvSpPr>
        <p:spPr>
          <a:xfrm>
            <a:off x="4496673" y="2253265"/>
            <a:ext cx="3240000" cy="414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lnSpc>
                <a:spcPct val="120000"/>
              </a:lnSpc>
              <a:spcBef>
                <a:spcPct val="0"/>
              </a:spcBef>
              <a:buNone/>
            </a:pPr>
            <a:r>
              <a:rPr lang="es-ES" sz="1600" dirty="0"/>
              <a:t>Son las estructuras de datos más difíciles de manejar, podemos encontrar entre los datos no estructurados más conocidos:</a:t>
            </a:r>
          </a:p>
          <a:p>
            <a:pPr marL="0" indent="0" algn="just" fontAlgn="base">
              <a:lnSpc>
                <a:spcPct val="120000"/>
              </a:lnSpc>
              <a:spcBef>
                <a:spcPct val="0"/>
              </a:spcBef>
              <a:buNone/>
            </a:pPr>
            <a:endParaRPr lang="es-ES" sz="1600" dirty="0"/>
          </a:p>
          <a:p>
            <a:pPr marL="0" indent="0" algn="ctr" fontAlgn="base">
              <a:lnSpc>
                <a:spcPct val="120000"/>
              </a:lnSpc>
              <a:spcBef>
                <a:spcPct val="0"/>
              </a:spcBef>
              <a:buNone/>
            </a:pPr>
            <a:r>
              <a:rPr lang="es-ES" sz="1600" dirty="0"/>
              <a:t>Documentos PDF o Word.</a:t>
            </a:r>
          </a:p>
          <a:p>
            <a:pPr marL="0" indent="0" algn="ctr" fontAlgn="base">
              <a:lnSpc>
                <a:spcPct val="120000"/>
              </a:lnSpc>
              <a:spcBef>
                <a:spcPct val="0"/>
              </a:spcBef>
              <a:buNone/>
            </a:pPr>
            <a:r>
              <a:rPr lang="es-ES" sz="1600" dirty="0"/>
              <a:t>Audios y videos.</a:t>
            </a:r>
          </a:p>
          <a:p>
            <a:pPr marL="0" indent="0" algn="ctr" fontAlgn="base">
              <a:lnSpc>
                <a:spcPct val="120000"/>
              </a:lnSpc>
              <a:spcBef>
                <a:spcPct val="0"/>
              </a:spcBef>
              <a:buNone/>
            </a:pPr>
            <a:r>
              <a:rPr lang="es-ES" sz="1600" dirty="0"/>
              <a:t>Correos electrónicos.</a:t>
            </a:r>
          </a:p>
          <a:p>
            <a:pPr marL="0" indent="0" algn="ctr" fontAlgn="base">
              <a:lnSpc>
                <a:spcPct val="120000"/>
              </a:lnSpc>
              <a:spcBef>
                <a:spcPct val="0"/>
              </a:spcBef>
              <a:buNone/>
            </a:pPr>
            <a:r>
              <a:rPr lang="es-ES" sz="1600" dirty="0"/>
              <a:t>Ficheros multimedia de imagen.</a:t>
            </a:r>
          </a:p>
          <a:p>
            <a:pPr marL="0" indent="0" algn="ctr" fontAlgn="base">
              <a:lnSpc>
                <a:spcPct val="120000"/>
              </a:lnSpc>
              <a:spcBef>
                <a:spcPct val="0"/>
              </a:spcBef>
              <a:buNone/>
            </a:pPr>
            <a:r>
              <a:rPr lang="es-ES" sz="1600" dirty="0"/>
              <a:t>Artículos y textos, entre otros.</a:t>
            </a:r>
          </a:p>
        </p:txBody>
      </p:sp>
      <p:sp>
        <p:nvSpPr>
          <p:cNvPr id="17" name="Marcador de texto 29">
            <a:extLst>
              <a:ext uri="{FF2B5EF4-FFF2-40B4-BE49-F238E27FC236}">
                <a16:creationId xmlns:a16="http://schemas.microsoft.com/office/drawing/2014/main" id="{DAE731B9-77D5-C012-42BD-C2666EA22CAF}"/>
              </a:ext>
            </a:extLst>
          </p:cNvPr>
          <p:cNvSpPr txBox="1">
            <a:spLocks/>
          </p:cNvSpPr>
          <p:nvPr/>
        </p:nvSpPr>
        <p:spPr>
          <a:xfrm>
            <a:off x="8325058" y="2253265"/>
            <a:ext cx="3240000" cy="41400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lnSpc>
                <a:spcPct val="140000"/>
              </a:lnSpc>
              <a:spcBef>
                <a:spcPct val="0"/>
              </a:spcBef>
              <a:buNone/>
            </a:pPr>
            <a:r>
              <a:rPr lang="es-ES" sz="1600" dirty="0"/>
              <a:t>Son un híbrido entre los datos estructurados y los datos no estructurados, podríamos decir entonces de manera sencilla, que no presentan una estructura perfectamente definida como los datos estructurados, pero sí presentan una organización definida en sus metadatos donde describen los objetos y sus relaciones. </a:t>
            </a:r>
          </a:p>
        </p:txBody>
      </p:sp>
    </p:spTree>
    <p:extLst>
      <p:ext uri="{BB962C8B-B14F-4D97-AF65-F5344CB8AC3E}">
        <p14:creationId xmlns:p14="http://schemas.microsoft.com/office/powerpoint/2010/main" val="1318865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079978" y="741391"/>
            <a:ext cx="3369234" cy="1616203"/>
          </a:xfrm>
        </p:spPr>
        <p:txBody>
          <a:bodyPr vert="horz" lIns="91440" tIns="45720" rIns="91440" bIns="45720" rtlCol="0" anchor="b">
            <a:normAutofit/>
          </a:bodyPr>
          <a:lstStyle/>
          <a:p>
            <a:r>
              <a:rPr lang="en-US" sz="3200" b="1">
                <a:solidFill>
                  <a:schemeClr val="tx1"/>
                </a:solidFill>
              </a:rPr>
              <a:t>AÑADIMOS 4 V´S MÁS</a:t>
            </a:r>
          </a:p>
        </p:txBody>
      </p:sp>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t="7202" r="2" b="2"/>
          <a:stretch/>
        </p:blipFill>
        <p:spPr>
          <a:xfrm>
            <a:off x="20" y="10"/>
            <a:ext cx="7390243" cy="6857990"/>
          </a:xfrm>
          <a:prstGeom prst="rect">
            <a:avLst/>
          </a:prstGeom>
        </p:spPr>
      </p:pic>
      <p:sp>
        <p:nvSpPr>
          <p:cNvPr id="17" name="Rectangle 11">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6 CuadroTexto"/>
          <p:cNvSpPr txBox="1"/>
          <p:nvPr/>
        </p:nvSpPr>
        <p:spPr>
          <a:xfrm>
            <a:off x="8079978" y="2533476"/>
            <a:ext cx="3369234"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Se agregan a las anteriores V´s, las siguientes características:</a:t>
            </a:r>
          </a:p>
          <a:p>
            <a:pPr indent="-228600">
              <a:lnSpc>
                <a:spcPct val="90000"/>
              </a:lnSpc>
              <a:spcAft>
                <a:spcPts val="600"/>
              </a:spcAft>
              <a:buFont typeface="Arial" panose="020B0604020202020204" pitchFamily="34" charset="0"/>
              <a:buChar char="•"/>
            </a:pPr>
            <a:endParaRPr lang="en-US" sz="2000"/>
          </a:p>
          <a:p>
            <a:pPr marL="285697" indent="-228600">
              <a:lnSpc>
                <a:spcPct val="90000"/>
              </a:lnSpc>
              <a:spcAft>
                <a:spcPts val="600"/>
              </a:spcAft>
              <a:buFont typeface="Arial" panose="020B0604020202020204" pitchFamily="34" charset="0"/>
              <a:buChar char="•"/>
            </a:pPr>
            <a:r>
              <a:rPr lang="en-US" sz="2000"/>
              <a:t>Veracidad.</a:t>
            </a:r>
          </a:p>
          <a:p>
            <a:pPr marL="285697" indent="-228600">
              <a:lnSpc>
                <a:spcPct val="90000"/>
              </a:lnSpc>
              <a:spcAft>
                <a:spcPts val="600"/>
              </a:spcAft>
              <a:buFont typeface="Arial" panose="020B0604020202020204" pitchFamily="34" charset="0"/>
              <a:buChar char="•"/>
            </a:pPr>
            <a:r>
              <a:rPr lang="en-US" sz="2000"/>
              <a:t>Valor.</a:t>
            </a:r>
          </a:p>
          <a:p>
            <a:pPr marL="285697" indent="-228600">
              <a:lnSpc>
                <a:spcPct val="90000"/>
              </a:lnSpc>
              <a:spcAft>
                <a:spcPts val="600"/>
              </a:spcAft>
              <a:buFont typeface="Arial" panose="020B0604020202020204" pitchFamily="34" charset="0"/>
              <a:buChar char="•"/>
            </a:pPr>
            <a:r>
              <a:rPr lang="en-US" sz="2000"/>
              <a:t>Variabilidad.</a:t>
            </a:r>
          </a:p>
          <a:p>
            <a:pPr marL="285697" indent="-228600">
              <a:lnSpc>
                <a:spcPct val="90000"/>
              </a:lnSpc>
              <a:spcAft>
                <a:spcPts val="600"/>
              </a:spcAft>
              <a:buFont typeface="Arial" panose="020B0604020202020204" pitchFamily="34" charset="0"/>
              <a:buChar char="•"/>
            </a:pPr>
            <a:r>
              <a:rPr lang="en-US" sz="2000"/>
              <a:t>Visualización.</a:t>
            </a:r>
          </a:p>
          <a:p>
            <a:pPr indent="-228600">
              <a:lnSpc>
                <a:spcPct val="90000"/>
              </a:lnSpc>
              <a:spcAft>
                <a:spcPts val="600"/>
              </a:spcAft>
              <a:buFont typeface="Arial" panose="020B0604020202020204" pitchFamily="34" charset="0"/>
              <a:buChar char="•"/>
            </a:pPr>
            <a:endParaRPr lang="en-US" sz="2000"/>
          </a:p>
        </p:txBody>
      </p:sp>
      <p:sp>
        <p:nvSpPr>
          <p:cNvPr id="4" name="Marcador de pie de página 3"/>
          <p:cNvSpPr>
            <a:spLocks noGrp="1"/>
          </p:cNvSpPr>
          <p:nvPr>
            <p:ph type="ftr" sz="quarter" idx="11"/>
          </p:nvPr>
        </p:nvSpPr>
        <p:spPr>
          <a:xfrm>
            <a:off x="5514569" y="6356350"/>
            <a:ext cx="3096030"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Fundamentos de la transformación digital</a:t>
            </a:r>
          </a:p>
        </p:txBody>
      </p:sp>
      <p:sp>
        <p:nvSpPr>
          <p:cNvPr id="5" name="Marcador de número de diapositiva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A64E805E-E9C5-4556-814C-C096ED3BEA4F}" type="slidenum">
              <a:rPr lang="en-US" sz="1200">
                <a:solidFill>
                  <a:schemeClr val="tx1">
                    <a:lumMod val="50000"/>
                    <a:lumOff val="50000"/>
                  </a:schemeClr>
                </a:solidFill>
                <a:latin typeface="Calibri" panose="020F0502020204030204"/>
              </a:rPr>
              <a:pPr algn="r">
                <a:spcAft>
                  <a:spcPts val="600"/>
                </a:spcAft>
                <a:defRPr/>
              </a:pPr>
              <a:t>16</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954359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944895"/>
            <a:ext cx="11432338" cy="451851"/>
          </a:xfrm>
        </p:spPr>
        <p:txBody>
          <a:bodyPr/>
          <a:lstStyle/>
          <a:p>
            <a:r>
              <a:rPr lang="es-ES" b="1" dirty="0"/>
              <a:t>AÑADIMOS 4 V´S MÁS</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17</a:t>
            </a:fld>
            <a:endParaRPr lang="es-ES" dirty="0"/>
          </a:p>
        </p:txBody>
      </p:sp>
      <p:sp>
        <p:nvSpPr>
          <p:cNvPr id="3" name="Rectángulo 2"/>
          <p:cNvSpPr/>
          <p:nvPr/>
        </p:nvSpPr>
        <p:spPr>
          <a:xfrm>
            <a:off x="438912" y="1605827"/>
            <a:ext cx="10984992" cy="4318105"/>
          </a:xfrm>
          <a:prstGeom prst="rect">
            <a:avLst/>
          </a:prstGeom>
        </p:spPr>
        <p:txBody>
          <a:bodyPr wrap="square">
            <a:spAutoFit/>
          </a:bodyPr>
          <a:lstStyle/>
          <a:p>
            <a:pPr marL="285750" indent="-285750" algn="just">
              <a:lnSpc>
                <a:spcPct val="120000"/>
              </a:lnSpc>
              <a:spcAft>
                <a:spcPts val="1000"/>
              </a:spcAft>
              <a:buClr>
                <a:srgbClr val="C00000"/>
              </a:buClr>
              <a:buFont typeface="Arial" panose="020B0604020202020204" pitchFamily="34" charset="0"/>
              <a:buChar char="»"/>
            </a:pPr>
            <a:r>
              <a:rPr lang="es-ES" sz="1600" b="1" dirty="0">
                <a:cs typeface="Arial" panose="020B0604020202020204" pitchFamily="34" charset="0"/>
              </a:rPr>
              <a:t>Veracidad</a:t>
            </a:r>
            <a:r>
              <a:rPr lang="es-ES" sz="1600" dirty="0">
                <a:cs typeface="Arial" panose="020B0604020202020204" pitchFamily="34" charset="0"/>
              </a:rPr>
              <a:t>: Se refiere a la calidad y la precisión de los datos. Dado que los datos pueden venir de muchas fuentes diferentes, no siempre son precisos o consistentes. La veracidad implica filtrar el ruido, manejar las anomalías y asegurarse de que los datos sean fiables y precisos para la toma de decisiones.</a:t>
            </a:r>
          </a:p>
          <a:p>
            <a:pPr marL="285750" indent="-285750" algn="just">
              <a:lnSpc>
                <a:spcPct val="120000"/>
              </a:lnSpc>
              <a:spcAft>
                <a:spcPts val="1000"/>
              </a:spcAft>
              <a:buClr>
                <a:srgbClr val="C00000"/>
              </a:buClr>
              <a:buFont typeface="Arial" panose="020B0604020202020204" pitchFamily="34" charset="0"/>
              <a:buChar char="»"/>
            </a:pPr>
            <a:r>
              <a:rPr lang="es-ES" sz="1600" b="1" dirty="0">
                <a:cs typeface="Arial" panose="020B0604020202020204" pitchFamily="34" charset="0"/>
              </a:rPr>
              <a:t>Valor</a:t>
            </a:r>
            <a:r>
              <a:rPr lang="es-ES" sz="1600" dirty="0">
                <a:cs typeface="Arial" panose="020B0604020202020204" pitchFamily="34" charset="0"/>
              </a:rPr>
              <a:t>: Es la ventaja más significativa y el objetivo final del análisis de Big Data. Se trata de convertir los grandes volúmenes de datos en </a:t>
            </a:r>
            <a:r>
              <a:rPr lang="es-ES" sz="1600" dirty="0" err="1">
                <a:cs typeface="Arial" panose="020B0604020202020204" pitchFamily="34" charset="0"/>
              </a:rPr>
              <a:t>insights</a:t>
            </a:r>
            <a:r>
              <a:rPr lang="es-ES" sz="1600" dirty="0">
                <a:cs typeface="Arial" panose="020B0604020202020204" pitchFamily="34" charset="0"/>
              </a:rPr>
              <a:t> valiosos que pueden conducir a decisiones más informadas, innovación y ventajas competitivas. Sin valor, el esfuerzo y la inversión en Big Data no se justifican.</a:t>
            </a:r>
          </a:p>
          <a:p>
            <a:pPr marL="285750" indent="-285750" algn="just">
              <a:lnSpc>
                <a:spcPct val="120000"/>
              </a:lnSpc>
              <a:spcAft>
                <a:spcPts val="1000"/>
              </a:spcAft>
              <a:buClr>
                <a:srgbClr val="C00000"/>
              </a:buClr>
              <a:buFont typeface="Arial" panose="020B0604020202020204" pitchFamily="34" charset="0"/>
              <a:buChar char="»"/>
            </a:pPr>
            <a:r>
              <a:rPr lang="es-ES" sz="1600" b="1" dirty="0">
                <a:cs typeface="Arial" panose="020B0604020202020204" pitchFamily="34" charset="0"/>
              </a:rPr>
              <a:t>Variabilidad</a:t>
            </a:r>
            <a:r>
              <a:rPr lang="es-ES" sz="1600" dirty="0">
                <a:cs typeface="Arial" panose="020B0604020202020204" pitchFamily="34" charset="0"/>
              </a:rPr>
              <a:t>: Esta característica se refiere a los cambios en el significado de los datos (formato, estructura) a lo largo del tiempo, influenciados por factores externos que pueden alterar la interpretación de los datos. La variabilidad puede presentar desafíos adicionales para el análisis y la gestión de datos.</a:t>
            </a:r>
          </a:p>
          <a:p>
            <a:pPr marL="285750" indent="-285750" algn="just">
              <a:lnSpc>
                <a:spcPct val="120000"/>
              </a:lnSpc>
              <a:buClr>
                <a:srgbClr val="C00000"/>
              </a:buClr>
              <a:buFont typeface="Arial" panose="020B0604020202020204" pitchFamily="34" charset="0"/>
              <a:buChar char="»"/>
            </a:pPr>
            <a:r>
              <a:rPr lang="es-ES" sz="1600" b="1" dirty="0">
                <a:cs typeface="Arial" panose="020B0604020202020204" pitchFamily="34" charset="0"/>
              </a:rPr>
              <a:t>Visualización</a:t>
            </a:r>
            <a:r>
              <a:rPr lang="es-ES" sz="1600" dirty="0">
                <a:cs typeface="Arial" panose="020B0604020202020204" pitchFamily="34" charset="0"/>
              </a:rPr>
              <a:t>: La presentación de datos de una manera comprensible y accesible es crucial para interpretar correctamente los análisis de Big Data. La visualización de datos implica convertir grandes volúmenes de datos en gráficos, gráficas y otras representaciones visuales que faciliten la comprensión de los </a:t>
            </a:r>
            <a:r>
              <a:rPr lang="es-ES" sz="1600" dirty="0" err="1">
                <a:cs typeface="Arial" panose="020B0604020202020204" pitchFamily="34" charset="0"/>
              </a:rPr>
              <a:t>insights</a:t>
            </a:r>
            <a:r>
              <a:rPr lang="es-ES" sz="1600" dirty="0">
                <a:cs typeface="Arial" panose="020B0604020202020204" pitchFamily="34" charset="0"/>
              </a:rPr>
              <a:t> complejos y apoyen la toma de decisiones.</a:t>
            </a:r>
            <a:endParaRPr lang="es-ES" sz="1600" dirty="0"/>
          </a:p>
        </p:txBody>
      </p:sp>
    </p:spTree>
    <p:extLst>
      <p:ext uri="{BB962C8B-B14F-4D97-AF65-F5344CB8AC3E}">
        <p14:creationId xmlns:p14="http://schemas.microsoft.com/office/powerpoint/2010/main" val="100655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944895"/>
            <a:ext cx="11432338" cy="451851"/>
          </a:xfrm>
        </p:spPr>
        <p:txBody>
          <a:bodyPr/>
          <a:lstStyle/>
          <a:p>
            <a:r>
              <a:rPr lang="es-ES" b="1" dirty="0"/>
              <a:t>DATA LAKE</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18</a:t>
            </a:fld>
            <a:endParaRPr lang="es-ES" dirty="0"/>
          </a:p>
        </p:txBody>
      </p:sp>
      <p:sp>
        <p:nvSpPr>
          <p:cNvPr id="3" name="Rectángulo 2"/>
          <p:cNvSpPr/>
          <p:nvPr/>
        </p:nvSpPr>
        <p:spPr>
          <a:xfrm>
            <a:off x="438912" y="1605827"/>
            <a:ext cx="6193536" cy="4130361"/>
          </a:xfrm>
          <a:prstGeom prst="rect">
            <a:avLst/>
          </a:prstGeom>
        </p:spPr>
        <p:txBody>
          <a:bodyPr wrap="square">
            <a:spAutoFit/>
          </a:bodyPr>
          <a:lstStyle/>
          <a:p>
            <a:endParaRPr lang="es-ES" sz="1600" dirty="0"/>
          </a:p>
          <a:p>
            <a:pPr algn="just"/>
            <a:r>
              <a:rPr lang="es-ES" sz="1600" dirty="0"/>
              <a:t>Un Data Lake es un repositorio de almacenamiento centralizado que contiene Big Data (gran volumen de datos). </a:t>
            </a:r>
            <a:r>
              <a:rPr lang="es-ES" sz="1600" dirty="0">
                <a:sym typeface="Helvetica Neue Light"/>
              </a:rPr>
              <a:t>Dichos datos están en bruto y serán de 3 posibles tipologías:  Estructurados, Semiestructurados y  No estructurados. </a:t>
            </a:r>
          </a:p>
          <a:p>
            <a:pPr marL="127000" lvl="5" algn="just">
              <a:lnSpc>
                <a:spcPct val="120000"/>
              </a:lnSpc>
              <a:buClr>
                <a:srgbClr val="00A3BF"/>
              </a:buClr>
              <a:buSzPct val="100000"/>
              <a:defRPr sz="2800">
                <a:latin typeface="Helvetica Light"/>
                <a:ea typeface="Helvetica Light"/>
                <a:cs typeface="Helvetica Light"/>
                <a:sym typeface="Helvetica Light"/>
              </a:defRPr>
            </a:pPr>
            <a:endParaRPr lang="es-ES" sz="1600" dirty="0"/>
          </a:p>
          <a:p>
            <a:pPr algn="just"/>
            <a:r>
              <a:rPr lang="es-ES" sz="1600" dirty="0">
                <a:sym typeface="Helvetica Neue Light"/>
              </a:rPr>
              <a:t>La adquisición de datos puede provenir de diferentes sistemas (como CRM o sistemas de gestión de clientes), ERP (sistemas de gestión de recursos empresariales), o de fuentes externas, como equipos conectados al Internet de las Cosas y datos de redes sociales.</a:t>
            </a:r>
          </a:p>
          <a:p>
            <a:pPr algn="just"/>
            <a:endParaRPr lang="es-ES" sz="1600" dirty="0">
              <a:sym typeface="Helvetica Neue Light"/>
            </a:endParaRPr>
          </a:p>
          <a:p>
            <a:pPr algn="just"/>
            <a:r>
              <a:rPr lang="es-ES" sz="1600" dirty="0"/>
              <a:t>La capacidad puede variar en función de la necesidad del cliente, pero normalmente hablamos que va a contener terabytes (</a:t>
            </a:r>
            <a:r>
              <a:rPr lang="es-ES" sz="1600" dirty="0" err="1"/>
              <a:t>TBs</a:t>
            </a:r>
            <a:r>
              <a:rPr lang="es-ES" sz="1600" dirty="0"/>
              <a:t>) de datos.</a:t>
            </a:r>
          </a:p>
          <a:p>
            <a:pPr algn="just">
              <a:lnSpc>
                <a:spcPct val="120000"/>
              </a:lnSpc>
              <a:spcAft>
                <a:spcPts val="1000"/>
              </a:spcAft>
              <a:buClr>
                <a:srgbClr val="C00000"/>
              </a:buClr>
            </a:pPr>
            <a:endParaRPr lang="es-ES" sz="1600" dirty="0"/>
          </a:p>
        </p:txBody>
      </p:sp>
      <p:pic>
        <p:nvPicPr>
          <p:cNvPr id="6" name="Picture 2">
            <a:extLst>
              <a:ext uri="{FF2B5EF4-FFF2-40B4-BE49-F238E27FC236}">
                <a16:creationId xmlns:a16="http://schemas.microsoft.com/office/drawing/2014/main" id="{34E788B0-CF30-49F0-95D7-D973A13C4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511" y="1289220"/>
            <a:ext cx="4419432" cy="444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42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944895"/>
            <a:ext cx="11432338" cy="451851"/>
          </a:xfrm>
        </p:spPr>
        <p:txBody>
          <a:bodyPr/>
          <a:lstStyle/>
          <a:p>
            <a:r>
              <a:rPr lang="es-ES" b="1" dirty="0"/>
              <a:t>CLÚSTER. INFRAESTRUCTURAS</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19</a:t>
            </a:fld>
            <a:endParaRPr lang="es-ES" dirty="0"/>
          </a:p>
        </p:txBody>
      </p:sp>
      <p:sp>
        <p:nvSpPr>
          <p:cNvPr id="3" name="Rectángulo 2"/>
          <p:cNvSpPr/>
          <p:nvPr/>
        </p:nvSpPr>
        <p:spPr>
          <a:xfrm>
            <a:off x="560832" y="1981908"/>
            <a:ext cx="4998720" cy="2572051"/>
          </a:xfrm>
          <a:prstGeom prst="rect">
            <a:avLst/>
          </a:prstGeom>
        </p:spPr>
        <p:txBody>
          <a:bodyPr wrap="square">
            <a:spAutoFit/>
          </a:bodyPr>
          <a:lstStyle/>
          <a:p>
            <a:endParaRPr lang="es-ES" sz="1600" dirty="0"/>
          </a:p>
          <a:p>
            <a:pPr algn="just"/>
            <a:r>
              <a:rPr lang="es-ES" sz="1600" dirty="0"/>
              <a:t>Es un conjunto de máquinas (servidores) que van a dar funcionalidad en conjunto (como si fuera una sola máquina).</a:t>
            </a:r>
          </a:p>
          <a:p>
            <a:pPr algn="just"/>
            <a:endParaRPr lang="es-ES" sz="1600" dirty="0"/>
          </a:p>
          <a:p>
            <a:pPr algn="just"/>
            <a:r>
              <a:rPr lang="es-ES" sz="1600" dirty="0"/>
              <a:t>Con el clúster se consigue implementar dentro de él un Data Lake, en el que cada maquina tenga una función específica y de esa forma poder operar a posteriori con los datos. </a:t>
            </a:r>
          </a:p>
          <a:p>
            <a:pPr algn="just">
              <a:lnSpc>
                <a:spcPct val="120000"/>
              </a:lnSpc>
              <a:spcAft>
                <a:spcPts val="1000"/>
              </a:spcAft>
              <a:buClr>
                <a:srgbClr val="C00000"/>
              </a:buClr>
            </a:pPr>
            <a:endParaRPr lang="es-ES" sz="1600" dirty="0"/>
          </a:p>
        </p:txBody>
      </p:sp>
      <p:pic>
        <p:nvPicPr>
          <p:cNvPr id="7" name="Marcador de contenido 5">
            <a:extLst>
              <a:ext uri="{FF2B5EF4-FFF2-40B4-BE49-F238E27FC236}">
                <a16:creationId xmlns:a16="http://schemas.microsoft.com/office/drawing/2014/main" id="{8B76E07E-E580-4831-8311-BA329ADCE6AA}"/>
              </a:ext>
            </a:extLst>
          </p:cNvPr>
          <p:cNvPicPr>
            <a:picLocks noGrp="1" noChangeAspect="1"/>
          </p:cNvPicPr>
          <p:nvPr>
            <p:ph sz="half" idx="4294967295"/>
          </p:nvPr>
        </p:nvPicPr>
        <p:blipFill rotWithShape="1">
          <a:blip r:embed="rId2"/>
          <a:srcRect t="8193" r="41583" b="9582"/>
          <a:stretch/>
        </p:blipFill>
        <p:spPr>
          <a:xfrm>
            <a:off x="6263640" y="1848816"/>
            <a:ext cx="5181600" cy="3007332"/>
          </a:xfrm>
          <a:prstGeom prst="rect">
            <a:avLst/>
          </a:prstGeom>
          <a:noFill/>
        </p:spPr>
      </p:pic>
    </p:spTree>
    <p:extLst>
      <p:ext uri="{BB962C8B-B14F-4D97-AF65-F5344CB8AC3E}">
        <p14:creationId xmlns:p14="http://schemas.microsoft.com/office/powerpoint/2010/main" val="18807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a:lstStyle/>
          <a:p>
            <a:r>
              <a:rPr lang="es-ES"/>
              <a:t>Fundamentos de la transformación digital</a:t>
            </a:r>
            <a:endParaRPr lang="es-ES" dirty="0"/>
          </a:p>
        </p:txBody>
      </p:sp>
      <p:sp>
        <p:nvSpPr>
          <p:cNvPr id="4" name="Marcador de número de diapositiva 3"/>
          <p:cNvSpPr>
            <a:spLocks noGrp="1"/>
          </p:cNvSpPr>
          <p:nvPr>
            <p:ph type="sldNum" sz="quarter" idx="12"/>
          </p:nvPr>
        </p:nvSpPr>
        <p:spPr/>
        <p:txBody>
          <a:bodyPr/>
          <a:lstStyle/>
          <a:p>
            <a:fld id="{A64E805E-E9C5-4556-814C-C096ED3BEA4F}" type="slidenum">
              <a:rPr lang="es-ES" smtClean="0"/>
              <a:pPr/>
              <a:t>2</a:t>
            </a:fld>
            <a:endParaRPr lang="es-ES" dirty="0"/>
          </a:p>
        </p:txBody>
      </p:sp>
      <p:pic>
        <p:nvPicPr>
          <p:cNvPr id="7" name="Imagen 6" descr="Una persona con un vestido de color azul con corbata roja&#10;&#10;Descripción generada automáticamente con confianza baja">
            <a:extLst>
              <a:ext uri="{FF2B5EF4-FFF2-40B4-BE49-F238E27FC236}">
                <a16:creationId xmlns:a16="http://schemas.microsoft.com/office/drawing/2014/main" id="{1F32A244-A2F3-D69A-68A1-F7EBF50A46B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36430" r="12307" b="1"/>
          <a:stretch/>
        </p:blipFill>
        <p:spPr>
          <a:xfrm>
            <a:off x="1004404" y="931010"/>
            <a:ext cx="4191266" cy="5580000"/>
          </a:xfrm>
          <a:prstGeom prst="rect">
            <a:avLst/>
          </a:prstGeom>
        </p:spPr>
      </p:pic>
      <p:sp>
        <p:nvSpPr>
          <p:cNvPr id="8" name="Rectángulo 7"/>
          <p:cNvSpPr/>
          <p:nvPr/>
        </p:nvSpPr>
        <p:spPr>
          <a:xfrm>
            <a:off x="5542748" y="1572768"/>
            <a:ext cx="6096000" cy="4788042"/>
          </a:xfrm>
          <a:prstGeom prst="rect">
            <a:avLst/>
          </a:prstGeom>
        </p:spPr>
        <p:txBody>
          <a:bodyPr>
            <a:spAutoFit/>
          </a:bodyPr>
          <a:lstStyle/>
          <a:p>
            <a:pPr algn="just">
              <a:lnSpc>
                <a:spcPct val="120000"/>
              </a:lnSpc>
              <a:spcBef>
                <a:spcPts val="0"/>
              </a:spcBef>
            </a:pPr>
            <a:r>
              <a:rPr lang="es-ES" sz="1600"/>
              <a:t>Ingeniera industrial y ex directora gerente del Consorcio Regional de Transporte, era anteriormente gerente de Área de Planificación y Análisis presupuestario en la empresa pública ADIF, donde ha desarrollado la mayor parte de su carrera profesional en diferentes puestos de responsabilidad. </a:t>
            </a:r>
          </a:p>
          <a:p>
            <a:pPr algn="just">
              <a:lnSpc>
                <a:spcPct val="120000"/>
              </a:lnSpc>
              <a:spcBef>
                <a:spcPts val="0"/>
              </a:spcBef>
            </a:pPr>
            <a:br>
              <a:rPr lang="es-ES" sz="1600"/>
            </a:br>
            <a:r>
              <a:rPr lang="es-ES" sz="1600"/>
              <a:t>Ha sido Consejera Delegada de Metro de Madrid de 2019 a 2023. Ha sido Presidenta de Alamys desde 2021 a 2023.Ha sido Vicepresidenta del comité de metros de la UITP desde 2020 a 2023.</a:t>
            </a:r>
          </a:p>
          <a:p>
            <a:pPr algn="just">
              <a:lnSpc>
                <a:spcPct val="120000"/>
              </a:lnSpc>
              <a:spcBef>
                <a:spcPts val="0"/>
              </a:spcBef>
            </a:pPr>
            <a:r>
              <a:rPr lang="es-ES" sz="1600"/>
              <a:t> </a:t>
            </a:r>
            <a:br>
              <a:rPr lang="es-ES" sz="1600"/>
            </a:br>
            <a:r>
              <a:rPr lang="es-ES" sz="1600"/>
              <a:t>Premio Ingeniero Industrial del año 2021 otorgado por el CGCOII.</a:t>
            </a:r>
          </a:p>
          <a:p>
            <a:pPr algn="just">
              <a:lnSpc>
                <a:spcPct val="120000"/>
              </a:lnSpc>
              <a:spcBef>
                <a:spcPts val="0"/>
              </a:spcBef>
            </a:pPr>
            <a:br>
              <a:rPr lang="es-ES" sz="1600"/>
            </a:br>
            <a:r>
              <a:rPr lang="es-ES" sz="1600" b="1"/>
              <a:t>Actualmente es Viceconsejera de Digitalización de la Comunidad de Madrid</a:t>
            </a:r>
            <a:endParaRPr lang="es-ES" sz="1600" dirty="0"/>
          </a:p>
        </p:txBody>
      </p:sp>
      <p:sp>
        <p:nvSpPr>
          <p:cNvPr id="9" name="Título 1">
            <a:extLst>
              <a:ext uri="{FF2B5EF4-FFF2-40B4-BE49-F238E27FC236}">
                <a16:creationId xmlns:a16="http://schemas.microsoft.com/office/drawing/2014/main" id="{A4957D64-7196-873A-D875-9720C4270B6A}"/>
              </a:ext>
            </a:extLst>
          </p:cNvPr>
          <p:cNvSpPr>
            <a:spLocks noGrp="1"/>
          </p:cNvSpPr>
          <p:nvPr>
            <p:ph type="title"/>
          </p:nvPr>
        </p:nvSpPr>
        <p:spPr>
          <a:xfrm>
            <a:off x="5868557" y="918580"/>
            <a:ext cx="5444382" cy="556652"/>
          </a:xfrm>
        </p:spPr>
        <p:txBody>
          <a:bodyPr vert="horz" lIns="91440" tIns="45720" rIns="91440" bIns="45720" rtlCol="0" anchor="t">
            <a:normAutofit/>
          </a:bodyPr>
          <a:lstStyle/>
          <a:p>
            <a:pPr algn="ctr"/>
            <a:r>
              <a:rPr lang="en-US" sz="3200">
                <a:solidFill>
                  <a:schemeClr val="tx1"/>
                </a:solidFill>
                <a:latin typeface="+mn-lt"/>
              </a:rPr>
              <a:t>Silvia Roldán Fernández</a:t>
            </a:r>
            <a:endParaRPr lang="en-US" sz="3200" dirty="0">
              <a:solidFill>
                <a:schemeClr val="tx1"/>
              </a:solidFill>
              <a:latin typeface="+mn-lt"/>
            </a:endParaRPr>
          </a:p>
        </p:txBody>
      </p:sp>
    </p:spTree>
    <p:extLst>
      <p:ext uri="{BB962C8B-B14F-4D97-AF65-F5344CB8AC3E}">
        <p14:creationId xmlns:p14="http://schemas.microsoft.com/office/powerpoint/2010/main" val="1506591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20</a:t>
            </a:fld>
            <a:endParaRPr lang="es-E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1051241"/>
            <a:ext cx="7913013" cy="4556164"/>
          </a:xfrm>
          <a:prstGeom prst="rect">
            <a:avLst/>
          </a:prstGeom>
        </p:spPr>
      </p:pic>
      <p:sp>
        <p:nvSpPr>
          <p:cNvPr id="7" name="Rectangle 3">
            <a:extLst>
              <a:ext uri="{FF2B5EF4-FFF2-40B4-BE49-F238E27FC236}">
                <a16:creationId xmlns:a16="http://schemas.microsoft.com/office/drawing/2014/main" id="{3BC5FE7A-2B1A-824E-3814-2DB6E7623D6A}"/>
              </a:ext>
            </a:extLst>
          </p:cNvPr>
          <p:cNvSpPr/>
          <p:nvPr/>
        </p:nvSpPr>
        <p:spPr>
          <a:xfrm>
            <a:off x="2538984" y="4623816"/>
            <a:ext cx="9216000" cy="1462373"/>
          </a:xfrm>
          <a:prstGeom prst="rect">
            <a:avLst/>
          </a:prstGeom>
          <a:solidFill>
            <a:srgbClr val="333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E"/>
          </a:p>
        </p:txBody>
      </p:sp>
      <p:sp>
        <p:nvSpPr>
          <p:cNvPr id="8" name="TextBox 13">
            <a:extLst>
              <a:ext uri="{FF2B5EF4-FFF2-40B4-BE49-F238E27FC236}">
                <a16:creationId xmlns:a16="http://schemas.microsoft.com/office/drawing/2014/main" id="{FD0D0F12-A13E-EB4F-E3E2-8BA17D2434D0}"/>
              </a:ext>
            </a:extLst>
          </p:cNvPr>
          <p:cNvSpPr txBox="1"/>
          <p:nvPr/>
        </p:nvSpPr>
        <p:spPr>
          <a:xfrm>
            <a:off x="2837688" y="4892690"/>
            <a:ext cx="5841171" cy="954107"/>
          </a:xfrm>
          <a:prstGeom prst="rect">
            <a:avLst/>
          </a:prstGeom>
          <a:noFill/>
        </p:spPr>
        <p:txBody>
          <a:bodyPr wrap="square">
            <a:spAutoFit/>
          </a:bodyPr>
          <a:lstStyle/>
          <a:p>
            <a:r>
              <a:rPr lang="en-US" sz="2800" b="1" spc="-10" dirty="0">
                <a:solidFill>
                  <a:schemeClr val="bg1"/>
                </a:solidFill>
                <a:latin typeface="Aalto Sans Pro SemiBold" pitchFamily="2" charset="77"/>
              </a:rPr>
              <a:t>FASES DE IMPLEMENTATION PROYECTO BIG DATA</a:t>
            </a:r>
            <a:endParaRPr lang="en-VE" sz="2800" b="1" dirty="0">
              <a:solidFill>
                <a:schemeClr val="bg1"/>
              </a:solidFill>
              <a:latin typeface="Aalto Sans Pro SemiBold" pitchFamily="2" charset="77"/>
            </a:endParaRPr>
          </a:p>
        </p:txBody>
      </p:sp>
    </p:spTree>
    <p:extLst>
      <p:ext uri="{BB962C8B-B14F-4D97-AF65-F5344CB8AC3E}">
        <p14:creationId xmlns:p14="http://schemas.microsoft.com/office/powerpoint/2010/main" val="1419921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21</a:t>
            </a:fld>
            <a:endParaRPr lang="es-ES" dirty="0"/>
          </a:p>
        </p:txBody>
      </p:sp>
      <p:sp>
        <p:nvSpPr>
          <p:cNvPr id="8" name="Google Shape;79;p15"/>
          <p:cNvSpPr txBox="1"/>
          <p:nvPr/>
        </p:nvSpPr>
        <p:spPr>
          <a:xfrm>
            <a:off x="338884" y="1768525"/>
            <a:ext cx="8931237" cy="552728"/>
          </a:xfrm>
          <a:prstGeom prst="rect">
            <a:avLst/>
          </a:prstGeom>
          <a:noFill/>
          <a:ln>
            <a:noFill/>
          </a:ln>
        </p:spPr>
        <p:txBody>
          <a:bodyPr spcFirstLastPara="1" wrap="square" lIns="121884" tIns="121884" rIns="121884" bIns="121884" anchor="t" anchorCtr="0">
            <a:noAutofit/>
          </a:bodyPr>
          <a:lstStyle/>
          <a:p>
            <a:pPr algn="just">
              <a:lnSpc>
                <a:spcPct val="150000"/>
              </a:lnSpc>
            </a:pPr>
            <a:r>
              <a:rPr lang="es" sz="1600" dirty="0">
                <a:cs typeface="Poppins"/>
                <a:sym typeface="Roboto"/>
              </a:rPr>
              <a:t>Las principales etapas que componen este </a:t>
            </a:r>
            <a:r>
              <a:rPr lang="es" sz="1600" dirty="0">
                <a:sym typeface="Roboto"/>
              </a:rPr>
              <a:t>ciclo</a:t>
            </a:r>
            <a:r>
              <a:rPr lang="es" sz="1600" dirty="0">
                <a:cs typeface="Poppins"/>
                <a:sym typeface="Roboto"/>
              </a:rPr>
              <a:t> son:</a:t>
            </a:r>
            <a:endParaRPr sz="1600" dirty="0">
              <a:cs typeface="Poppins"/>
              <a:sym typeface="Roboto"/>
            </a:endParaRPr>
          </a:p>
          <a:p>
            <a:endParaRPr sz="2000" u="sng" dirty="0">
              <a:solidFill>
                <a:schemeClr val="dk2"/>
              </a:solidFill>
              <a:latin typeface="Roboto"/>
              <a:ea typeface="Roboto"/>
              <a:cs typeface="Roboto"/>
              <a:sym typeface="Roboto"/>
            </a:endParaRPr>
          </a:p>
        </p:txBody>
      </p:sp>
      <p:pic>
        <p:nvPicPr>
          <p:cNvPr id="9" name="Google Shape;80;p15"/>
          <p:cNvPicPr preferRelativeResize="0"/>
          <p:nvPr/>
        </p:nvPicPr>
        <p:blipFill>
          <a:blip r:embed="rId2">
            <a:alphaModFix/>
          </a:blip>
          <a:stretch>
            <a:fillRect/>
          </a:stretch>
        </p:blipFill>
        <p:spPr>
          <a:xfrm>
            <a:off x="338884" y="2567839"/>
            <a:ext cx="11501388" cy="2771031"/>
          </a:xfrm>
          <a:prstGeom prst="rect">
            <a:avLst/>
          </a:prstGeom>
          <a:noFill/>
          <a:ln>
            <a:noFill/>
          </a:ln>
        </p:spPr>
      </p:pic>
      <p:sp>
        <p:nvSpPr>
          <p:cNvPr id="10" name="Título 1"/>
          <p:cNvSpPr>
            <a:spLocks noGrp="1"/>
          </p:cNvSpPr>
          <p:nvPr>
            <p:ph type="title"/>
          </p:nvPr>
        </p:nvSpPr>
        <p:spPr>
          <a:xfrm>
            <a:off x="351675" y="847359"/>
            <a:ext cx="11432338" cy="451851"/>
          </a:xfrm>
        </p:spPr>
        <p:txBody>
          <a:bodyPr/>
          <a:lstStyle/>
          <a:p>
            <a:r>
              <a:rPr lang="es-ES" b="1" dirty="0"/>
              <a:t>FASES DE IMPLEMENTACIÓN DE UN PROYECTO</a:t>
            </a:r>
          </a:p>
        </p:txBody>
      </p:sp>
    </p:spTree>
    <p:extLst>
      <p:ext uri="{BB962C8B-B14F-4D97-AF65-F5344CB8AC3E}">
        <p14:creationId xmlns:p14="http://schemas.microsoft.com/office/powerpoint/2010/main" val="250711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22</a:t>
            </a:fld>
            <a:endParaRPr lang="es-ES" dirty="0"/>
          </a:p>
        </p:txBody>
      </p:sp>
      <p:sp>
        <p:nvSpPr>
          <p:cNvPr id="8" name="Google Shape;79;p15"/>
          <p:cNvSpPr txBox="1"/>
          <p:nvPr/>
        </p:nvSpPr>
        <p:spPr>
          <a:xfrm>
            <a:off x="338884" y="1299209"/>
            <a:ext cx="11445129" cy="5184000"/>
          </a:xfrm>
          <a:prstGeom prst="rect">
            <a:avLst/>
          </a:prstGeom>
          <a:noFill/>
          <a:ln>
            <a:noFill/>
          </a:ln>
        </p:spPr>
        <p:txBody>
          <a:bodyPr spcFirstLastPara="1" wrap="square" lIns="121884" tIns="121884" rIns="121884" bIns="121884" anchor="t" anchorCtr="0">
            <a:noAutofit/>
          </a:bodyPr>
          <a:lstStyle/>
          <a:p>
            <a:pPr algn="just">
              <a:lnSpc>
                <a:spcPct val="120000"/>
              </a:lnSpc>
            </a:pPr>
            <a:r>
              <a:rPr lang="es-ES" sz="1600" b="1" dirty="0">
                <a:cs typeface="Poppins"/>
                <a:sym typeface="Roboto"/>
              </a:rPr>
              <a:t>El ciclo de vida de un proyecto de Big Data se refiere a las etapas por las que pasa un proyecto desde su concepción hasta su finalización y mantenimiento. Aunque puede haber variaciones específicas dependiendo de la metodología y el enfoque de cada organización, generalmente se consideran las siguientes etapas principales:</a:t>
            </a:r>
          </a:p>
          <a:p>
            <a:pPr algn="just">
              <a:lnSpc>
                <a:spcPct val="120000"/>
              </a:lnSpc>
            </a:pPr>
            <a:endParaRPr lang="es-ES" sz="1600" dirty="0">
              <a:cs typeface="Poppins"/>
              <a:sym typeface="Roboto"/>
            </a:endParaRPr>
          </a:p>
          <a:p>
            <a:pPr marL="504000" lvl="1" algn="just">
              <a:lnSpc>
                <a:spcPct val="120000"/>
              </a:lnSpc>
            </a:pPr>
            <a:r>
              <a:rPr lang="es-ES" sz="1600" b="1" dirty="0">
                <a:cs typeface="Poppins"/>
                <a:sym typeface="Roboto"/>
              </a:rPr>
              <a:t>Identificación de necesidades y definición de objetivos: </a:t>
            </a:r>
            <a:r>
              <a:rPr lang="es-ES" sz="1600" dirty="0">
                <a:cs typeface="Poppins"/>
                <a:sym typeface="Roboto"/>
              </a:rPr>
              <a:t>Esta fase implica reconocer la necesidad de analizar grandes volúmenes de datos y definir los objetivos específicos que el proyecto de Big Data busca alcanzar. Esto incluye comprender el problema o la oportunidad de negocio y cómo el análisis de datos puede contribuir a su solución o aprovechamiento.</a:t>
            </a:r>
          </a:p>
          <a:p>
            <a:pPr algn="just">
              <a:lnSpc>
                <a:spcPct val="120000"/>
              </a:lnSpc>
            </a:pPr>
            <a:endParaRPr lang="es-ES" sz="1600" dirty="0">
              <a:cs typeface="Poppins"/>
              <a:sym typeface="Roboto"/>
            </a:endParaRPr>
          </a:p>
          <a:p>
            <a:pPr marL="504000" lvl="1" algn="just">
              <a:lnSpc>
                <a:spcPct val="120000"/>
              </a:lnSpc>
            </a:pPr>
            <a:r>
              <a:rPr lang="es-ES" sz="1600" b="1" dirty="0">
                <a:cs typeface="Poppins"/>
                <a:sym typeface="Roboto"/>
              </a:rPr>
              <a:t>Planificación y diseño: </a:t>
            </a:r>
            <a:r>
              <a:rPr lang="es-ES" sz="1600" dirty="0">
                <a:cs typeface="Poppins"/>
                <a:sym typeface="Roboto"/>
              </a:rPr>
              <a:t>En esta etapa, se desarrolla un plan detallado del proyecto, que incluye la selección de tecnologías, herramientas y arquitecturas necesarias. También se diseñan los modelos de datos y se planifican las integraciones de sistemas y datos necesarias para el proyecto.</a:t>
            </a:r>
          </a:p>
          <a:p>
            <a:pPr algn="just">
              <a:lnSpc>
                <a:spcPct val="120000"/>
              </a:lnSpc>
            </a:pPr>
            <a:endParaRPr lang="es-ES" sz="1600" dirty="0">
              <a:cs typeface="Poppins"/>
              <a:sym typeface="Roboto"/>
            </a:endParaRPr>
          </a:p>
          <a:p>
            <a:pPr marL="504000" lvl="1" algn="just">
              <a:lnSpc>
                <a:spcPct val="120000"/>
              </a:lnSpc>
            </a:pPr>
            <a:r>
              <a:rPr lang="es-ES" sz="1600" b="1" dirty="0">
                <a:cs typeface="Poppins"/>
                <a:sym typeface="Roboto"/>
              </a:rPr>
              <a:t>Recolección y procesamiento de datos: </a:t>
            </a:r>
            <a:r>
              <a:rPr lang="es-ES" sz="1600" dirty="0">
                <a:cs typeface="Poppins"/>
                <a:sym typeface="Roboto"/>
              </a:rPr>
              <a:t>Esta fase se centra en la adquisición de datos de diversas fuentes, que pueden incluir bases de datos internas, datos generados por sensores, redes sociales, entre otros. Los datos recolectados son limpiados, transformados y preparados para el análisis.</a:t>
            </a:r>
          </a:p>
        </p:txBody>
      </p:sp>
      <p:sp>
        <p:nvSpPr>
          <p:cNvPr id="10" name="Título 1"/>
          <p:cNvSpPr>
            <a:spLocks noGrp="1"/>
          </p:cNvSpPr>
          <p:nvPr>
            <p:ph type="title"/>
          </p:nvPr>
        </p:nvSpPr>
        <p:spPr>
          <a:xfrm>
            <a:off x="351675" y="847359"/>
            <a:ext cx="11432338" cy="451851"/>
          </a:xfrm>
        </p:spPr>
        <p:txBody>
          <a:bodyPr/>
          <a:lstStyle/>
          <a:p>
            <a:r>
              <a:rPr lang="es-ES" b="1" dirty="0"/>
              <a:t>FASES DE IMPLEMENTACIÓN DE UN PROYECTO</a:t>
            </a:r>
          </a:p>
        </p:txBody>
      </p:sp>
      <p:pic>
        <p:nvPicPr>
          <p:cNvPr id="7" name="Picture 2">
            <a:extLst>
              <a:ext uri="{FF2B5EF4-FFF2-40B4-BE49-F238E27FC236}">
                <a16:creationId xmlns:a16="http://schemas.microsoft.com/office/drawing/2014/main" id="{F6B8ED63-BCD4-3E39-73F8-802A3C178020}"/>
              </a:ext>
            </a:extLst>
          </p:cNvPr>
          <p:cNvPicPr>
            <a:picLocks noChangeAspect="1"/>
          </p:cNvPicPr>
          <p:nvPr/>
        </p:nvPicPr>
        <p:blipFill>
          <a:blip r:embed="rId2"/>
          <a:stretch>
            <a:fillRect/>
          </a:stretch>
        </p:blipFill>
        <p:spPr>
          <a:xfrm rot="10800000">
            <a:off x="338883" y="2855040"/>
            <a:ext cx="623750" cy="440783"/>
          </a:xfrm>
          <a:prstGeom prst="rect">
            <a:avLst/>
          </a:prstGeom>
        </p:spPr>
      </p:pic>
      <p:pic>
        <p:nvPicPr>
          <p:cNvPr id="11" name="Picture 2">
            <a:extLst>
              <a:ext uri="{FF2B5EF4-FFF2-40B4-BE49-F238E27FC236}">
                <a16:creationId xmlns:a16="http://schemas.microsoft.com/office/drawing/2014/main" id="{F6B8ED63-BCD4-3E39-73F8-802A3C178020}"/>
              </a:ext>
            </a:extLst>
          </p:cNvPr>
          <p:cNvPicPr>
            <a:picLocks noChangeAspect="1"/>
          </p:cNvPicPr>
          <p:nvPr/>
        </p:nvPicPr>
        <p:blipFill>
          <a:blip r:embed="rId2"/>
          <a:stretch>
            <a:fillRect/>
          </a:stretch>
        </p:blipFill>
        <p:spPr>
          <a:xfrm rot="10800000">
            <a:off x="338884" y="4330272"/>
            <a:ext cx="623750" cy="440783"/>
          </a:xfrm>
          <a:prstGeom prst="rect">
            <a:avLst/>
          </a:prstGeom>
        </p:spPr>
      </p:pic>
      <p:pic>
        <p:nvPicPr>
          <p:cNvPr id="12" name="Picture 2">
            <a:extLst>
              <a:ext uri="{FF2B5EF4-FFF2-40B4-BE49-F238E27FC236}">
                <a16:creationId xmlns:a16="http://schemas.microsoft.com/office/drawing/2014/main" id="{F6B8ED63-BCD4-3E39-73F8-802A3C178020}"/>
              </a:ext>
            </a:extLst>
          </p:cNvPr>
          <p:cNvPicPr>
            <a:picLocks noChangeAspect="1"/>
          </p:cNvPicPr>
          <p:nvPr/>
        </p:nvPicPr>
        <p:blipFill>
          <a:blip r:embed="rId2"/>
          <a:stretch>
            <a:fillRect/>
          </a:stretch>
        </p:blipFill>
        <p:spPr>
          <a:xfrm rot="10800000">
            <a:off x="338883" y="5494608"/>
            <a:ext cx="623750" cy="440783"/>
          </a:xfrm>
          <a:prstGeom prst="rect">
            <a:avLst/>
          </a:prstGeom>
        </p:spPr>
      </p:pic>
    </p:spTree>
    <p:extLst>
      <p:ext uri="{BB962C8B-B14F-4D97-AF65-F5344CB8AC3E}">
        <p14:creationId xmlns:p14="http://schemas.microsoft.com/office/powerpoint/2010/main" val="2121870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23</a:t>
            </a:fld>
            <a:endParaRPr lang="es-ES" dirty="0"/>
          </a:p>
        </p:txBody>
      </p:sp>
      <p:sp>
        <p:nvSpPr>
          <p:cNvPr id="8" name="Google Shape;79;p15"/>
          <p:cNvSpPr txBox="1"/>
          <p:nvPr/>
        </p:nvSpPr>
        <p:spPr>
          <a:xfrm>
            <a:off x="338884" y="1299209"/>
            <a:ext cx="11445129" cy="5184000"/>
          </a:xfrm>
          <a:prstGeom prst="rect">
            <a:avLst/>
          </a:prstGeom>
          <a:noFill/>
          <a:ln>
            <a:noFill/>
          </a:ln>
        </p:spPr>
        <p:txBody>
          <a:bodyPr spcFirstLastPara="1" wrap="square" lIns="121884" tIns="121884" rIns="121884" bIns="121884" anchor="t" anchorCtr="0">
            <a:noAutofit/>
          </a:bodyPr>
          <a:lstStyle/>
          <a:p>
            <a:pPr algn="just">
              <a:lnSpc>
                <a:spcPct val="120000"/>
              </a:lnSpc>
            </a:pPr>
            <a:endParaRPr lang="es-ES" sz="1600" dirty="0">
              <a:cs typeface="Poppins"/>
              <a:sym typeface="Roboto"/>
            </a:endParaRPr>
          </a:p>
          <a:p>
            <a:pPr marL="504000" lvl="1" algn="just">
              <a:lnSpc>
                <a:spcPct val="120000"/>
              </a:lnSpc>
            </a:pPr>
            <a:r>
              <a:rPr lang="es-ES" sz="1600" b="1" dirty="0">
                <a:cs typeface="Poppins"/>
                <a:sym typeface="Roboto"/>
              </a:rPr>
              <a:t>Análisis de datos: </a:t>
            </a:r>
            <a:r>
              <a:rPr lang="es-ES" sz="1600" dirty="0">
                <a:cs typeface="Poppins"/>
                <a:sym typeface="Roboto"/>
              </a:rPr>
              <a:t>Utilizando técnicas estadísticas, de machine </a:t>
            </a:r>
            <a:r>
              <a:rPr lang="es-ES" sz="1600" dirty="0" err="1">
                <a:cs typeface="Poppins"/>
                <a:sym typeface="Roboto"/>
              </a:rPr>
              <a:t>learning</a:t>
            </a:r>
            <a:r>
              <a:rPr lang="es-ES" sz="1600" dirty="0">
                <a:cs typeface="Poppins"/>
                <a:sym typeface="Roboto"/>
              </a:rPr>
              <a:t> o de inteligencia artificial, se analizan los datos para extraer </a:t>
            </a:r>
            <a:r>
              <a:rPr lang="es-ES" sz="1600" dirty="0" err="1">
                <a:cs typeface="Poppins"/>
                <a:sym typeface="Roboto"/>
              </a:rPr>
              <a:t>insights</a:t>
            </a:r>
            <a:r>
              <a:rPr lang="es-ES" sz="1600" dirty="0">
                <a:cs typeface="Poppins"/>
                <a:sym typeface="Roboto"/>
              </a:rPr>
              <a:t>, patrones y tendencias. Esta fase puede involucrar la exploración de datos, la construcción de modelos predictivos o prescriptivos, y la validación de hipótesis.</a:t>
            </a:r>
          </a:p>
          <a:p>
            <a:pPr marL="504000" lvl="1" algn="just">
              <a:lnSpc>
                <a:spcPct val="120000"/>
              </a:lnSpc>
            </a:pPr>
            <a:endParaRPr lang="es-ES" sz="1600" b="1" dirty="0">
              <a:cs typeface="Poppins"/>
              <a:sym typeface="Roboto"/>
            </a:endParaRPr>
          </a:p>
          <a:p>
            <a:pPr marL="504000" lvl="1" algn="just">
              <a:lnSpc>
                <a:spcPct val="120000"/>
              </a:lnSpc>
            </a:pPr>
            <a:r>
              <a:rPr lang="es-ES" sz="1600" b="1" dirty="0">
                <a:cs typeface="Poppins"/>
                <a:sym typeface="Roboto"/>
              </a:rPr>
              <a:t>Visualización e interpretación: </a:t>
            </a:r>
            <a:r>
              <a:rPr lang="es-ES" sz="1600" dirty="0">
                <a:cs typeface="Poppins"/>
                <a:sym typeface="Roboto"/>
              </a:rPr>
              <a:t>Los resultados del análisis se presentan a los </a:t>
            </a:r>
            <a:r>
              <a:rPr lang="es-ES" sz="1600" dirty="0" err="1">
                <a:cs typeface="Poppins"/>
                <a:sym typeface="Roboto"/>
              </a:rPr>
              <a:t>stakeholders</a:t>
            </a:r>
            <a:r>
              <a:rPr lang="es-ES" sz="1600" dirty="0">
                <a:cs typeface="Poppins"/>
                <a:sym typeface="Roboto"/>
              </a:rPr>
              <a:t> a través de </a:t>
            </a:r>
            <a:r>
              <a:rPr lang="es-ES" sz="1600" dirty="0" err="1">
                <a:cs typeface="Poppins"/>
                <a:sym typeface="Roboto"/>
              </a:rPr>
              <a:t>dashboards</a:t>
            </a:r>
            <a:r>
              <a:rPr lang="es-ES" sz="1600" dirty="0">
                <a:cs typeface="Poppins"/>
                <a:sym typeface="Roboto"/>
              </a:rPr>
              <a:t>, reportes o visualizaciones interactivas para facilitar su interpretación y comprensión. Esto permite a las organizaciones tomar decisiones informadas basadas en los datos.</a:t>
            </a:r>
          </a:p>
          <a:p>
            <a:pPr marL="504000" lvl="1" algn="just">
              <a:lnSpc>
                <a:spcPct val="120000"/>
              </a:lnSpc>
            </a:pPr>
            <a:endParaRPr lang="es-ES" sz="1600" dirty="0">
              <a:cs typeface="Poppins"/>
              <a:sym typeface="Roboto"/>
            </a:endParaRPr>
          </a:p>
          <a:p>
            <a:pPr marL="504000" lvl="1" algn="just">
              <a:lnSpc>
                <a:spcPct val="120000"/>
              </a:lnSpc>
            </a:pPr>
            <a:r>
              <a:rPr lang="es-ES" sz="1600" b="1" dirty="0">
                <a:cs typeface="Poppins"/>
                <a:sym typeface="Roboto"/>
              </a:rPr>
              <a:t>Implementación: </a:t>
            </a:r>
            <a:r>
              <a:rPr lang="es-ES" sz="1600" dirty="0">
                <a:cs typeface="Poppins"/>
                <a:sym typeface="Roboto"/>
              </a:rPr>
              <a:t>Las soluciones o modelos desarrollados se implementan en el entorno de producción para resolver el problema de negocio identificado. Esto puede incluir la integración de modelos predictivos en sistemas existentes o el lanzamiento de nuevas aplicaciones basadas en datos.</a:t>
            </a:r>
          </a:p>
        </p:txBody>
      </p:sp>
      <p:sp>
        <p:nvSpPr>
          <p:cNvPr id="10" name="Título 1"/>
          <p:cNvSpPr>
            <a:spLocks noGrp="1"/>
          </p:cNvSpPr>
          <p:nvPr>
            <p:ph type="title"/>
          </p:nvPr>
        </p:nvSpPr>
        <p:spPr>
          <a:xfrm>
            <a:off x="351675" y="847359"/>
            <a:ext cx="11432338" cy="451851"/>
          </a:xfrm>
        </p:spPr>
        <p:txBody>
          <a:bodyPr/>
          <a:lstStyle/>
          <a:p>
            <a:r>
              <a:rPr lang="es-ES" b="1" dirty="0"/>
              <a:t>FASES DE IMPLEMENTACIÓN DE UN PROYECTO</a:t>
            </a:r>
          </a:p>
        </p:txBody>
      </p:sp>
      <p:pic>
        <p:nvPicPr>
          <p:cNvPr id="7" name="Picture 2">
            <a:extLst>
              <a:ext uri="{FF2B5EF4-FFF2-40B4-BE49-F238E27FC236}">
                <a16:creationId xmlns:a16="http://schemas.microsoft.com/office/drawing/2014/main" id="{F6B8ED63-BCD4-3E39-73F8-802A3C178020}"/>
              </a:ext>
            </a:extLst>
          </p:cNvPr>
          <p:cNvPicPr>
            <a:picLocks noChangeAspect="1"/>
          </p:cNvPicPr>
          <p:nvPr/>
        </p:nvPicPr>
        <p:blipFill>
          <a:blip r:embed="rId2"/>
          <a:stretch>
            <a:fillRect/>
          </a:stretch>
        </p:blipFill>
        <p:spPr>
          <a:xfrm rot="10800000">
            <a:off x="338883" y="1696800"/>
            <a:ext cx="623750" cy="440783"/>
          </a:xfrm>
          <a:prstGeom prst="rect">
            <a:avLst/>
          </a:prstGeom>
        </p:spPr>
      </p:pic>
      <p:pic>
        <p:nvPicPr>
          <p:cNvPr id="11" name="Picture 2">
            <a:extLst>
              <a:ext uri="{FF2B5EF4-FFF2-40B4-BE49-F238E27FC236}">
                <a16:creationId xmlns:a16="http://schemas.microsoft.com/office/drawing/2014/main" id="{F6B8ED63-BCD4-3E39-73F8-802A3C178020}"/>
              </a:ext>
            </a:extLst>
          </p:cNvPr>
          <p:cNvPicPr>
            <a:picLocks noChangeAspect="1"/>
          </p:cNvPicPr>
          <p:nvPr/>
        </p:nvPicPr>
        <p:blipFill>
          <a:blip r:embed="rId2"/>
          <a:stretch>
            <a:fillRect/>
          </a:stretch>
        </p:blipFill>
        <p:spPr>
          <a:xfrm rot="10800000">
            <a:off x="338884" y="2855040"/>
            <a:ext cx="623750" cy="440783"/>
          </a:xfrm>
          <a:prstGeom prst="rect">
            <a:avLst/>
          </a:prstGeom>
        </p:spPr>
      </p:pic>
      <p:pic>
        <p:nvPicPr>
          <p:cNvPr id="12" name="Picture 2">
            <a:extLst>
              <a:ext uri="{FF2B5EF4-FFF2-40B4-BE49-F238E27FC236}">
                <a16:creationId xmlns:a16="http://schemas.microsoft.com/office/drawing/2014/main" id="{F6B8ED63-BCD4-3E39-73F8-802A3C178020}"/>
              </a:ext>
            </a:extLst>
          </p:cNvPr>
          <p:cNvPicPr>
            <a:picLocks noChangeAspect="1"/>
          </p:cNvPicPr>
          <p:nvPr/>
        </p:nvPicPr>
        <p:blipFill>
          <a:blip r:embed="rId2"/>
          <a:stretch>
            <a:fillRect/>
          </a:stretch>
        </p:blipFill>
        <p:spPr>
          <a:xfrm rot="10800000">
            <a:off x="338883" y="4031568"/>
            <a:ext cx="623750" cy="440783"/>
          </a:xfrm>
          <a:prstGeom prst="rect">
            <a:avLst/>
          </a:prstGeom>
        </p:spPr>
      </p:pic>
    </p:spTree>
    <p:extLst>
      <p:ext uri="{BB962C8B-B14F-4D97-AF65-F5344CB8AC3E}">
        <p14:creationId xmlns:p14="http://schemas.microsoft.com/office/powerpoint/2010/main" val="2914933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24</a:t>
            </a:fld>
            <a:endParaRPr lang="es-ES" dirty="0"/>
          </a:p>
        </p:txBody>
      </p:sp>
      <p:sp>
        <p:nvSpPr>
          <p:cNvPr id="8" name="Google Shape;79;p15"/>
          <p:cNvSpPr txBox="1"/>
          <p:nvPr/>
        </p:nvSpPr>
        <p:spPr>
          <a:xfrm>
            <a:off x="338884" y="1299209"/>
            <a:ext cx="11445129" cy="5184000"/>
          </a:xfrm>
          <a:prstGeom prst="rect">
            <a:avLst/>
          </a:prstGeom>
          <a:noFill/>
          <a:ln>
            <a:noFill/>
          </a:ln>
        </p:spPr>
        <p:txBody>
          <a:bodyPr spcFirstLastPara="1" wrap="square" lIns="121884" tIns="121884" rIns="121884" bIns="121884" anchor="t" anchorCtr="0">
            <a:noAutofit/>
          </a:bodyPr>
          <a:lstStyle/>
          <a:p>
            <a:pPr algn="just">
              <a:lnSpc>
                <a:spcPct val="120000"/>
              </a:lnSpc>
            </a:pPr>
            <a:endParaRPr lang="es-ES" sz="1600" dirty="0">
              <a:cs typeface="Poppins"/>
              <a:sym typeface="Roboto"/>
            </a:endParaRPr>
          </a:p>
          <a:p>
            <a:pPr marL="504000" lvl="1" algn="just">
              <a:lnSpc>
                <a:spcPct val="120000"/>
              </a:lnSpc>
            </a:pPr>
            <a:r>
              <a:rPr lang="es-ES" sz="1600" b="1" dirty="0">
                <a:cs typeface="Poppins"/>
                <a:sym typeface="Roboto"/>
              </a:rPr>
              <a:t>Monitoreo y mantenimiento: </a:t>
            </a:r>
            <a:r>
              <a:rPr lang="es-ES" sz="1600" dirty="0">
                <a:cs typeface="Poppins"/>
                <a:sym typeface="Roboto"/>
              </a:rPr>
              <a:t>Una vez implementado, el proyecto entra en una fase de operación continua donde es crucial monitorear su desempeño, realizar ajustes y actualizar los modelos según sea necesario. Esta etapa asegura que el proyecto sigue siendo relevante y efectivo frente a nuevos datos y cambios en el entorno de negocio.</a:t>
            </a:r>
          </a:p>
          <a:p>
            <a:pPr marL="504000" lvl="1" algn="just">
              <a:lnSpc>
                <a:spcPct val="120000"/>
              </a:lnSpc>
            </a:pPr>
            <a:endParaRPr lang="es-ES" sz="1600" b="1" dirty="0">
              <a:cs typeface="Poppins"/>
              <a:sym typeface="Roboto"/>
            </a:endParaRPr>
          </a:p>
          <a:p>
            <a:pPr marL="504000" lvl="1" algn="just">
              <a:lnSpc>
                <a:spcPct val="120000"/>
              </a:lnSpc>
            </a:pPr>
            <a:r>
              <a:rPr lang="es-ES" sz="1600" b="1" dirty="0">
                <a:cs typeface="Poppins"/>
                <a:sym typeface="Roboto"/>
              </a:rPr>
              <a:t>Evaluación y retroalimentación: </a:t>
            </a:r>
            <a:r>
              <a:rPr lang="es-ES" sz="1600" dirty="0">
                <a:cs typeface="Poppins"/>
                <a:sym typeface="Roboto"/>
              </a:rPr>
              <a:t>Finalmente, se evalúa el impacto del proyecto en términos de retorno de inversión (ROI), mejoras de eficiencia o contribución a los objetivos de negocio. La retroalimentación recopilada durante esta fase puede inspirar nuevos proyectos o iteraciones en el proyecto actual.</a:t>
            </a:r>
          </a:p>
          <a:p>
            <a:pPr marL="504000" lvl="1" algn="just">
              <a:lnSpc>
                <a:spcPct val="120000"/>
              </a:lnSpc>
            </a:pPr>
            <a:endParaRPr lang="es-ES" sz="1600" dirty="0">
              <a:cs typeface="Poppins"/>
              <a:sym typeface="Roboto"/>
            </a:endParaRPr>
          </a:p>
          <a:p>
            <a:pPr marL="504000" lvl="1" algn="just">
              <a:lnSpc>
                <a:spcPct val="120000"/>
              </a:lnSpc>
            </a:pPr>
            <a:r>
              <a:rPr lang="es-ES" sz="1600" b="1" dirty="0">
                <a:cs typeface="Poppins"/>
                <a:sym typeface="Roboto"/>
              </a:rPr>
              <a:t>Este ciclo de vida no es lineal y puede implicar iteraciones entre las fases, especialmente en proyectos ágiles donde el enfoque iterativo y adaptativo es fundamental. La gestión efectiva de cada una de estas etapas es clave para el éxito de un proyecto de Big Data.</a:t>
            </a:r>
          </a:p>
          <a:p>
            <a:pPr marL="504000" lvl="1" algn="just">
              <a:lnSpc>
                <a:spcPct val="120000"/>
              </a:lnSpc>
            </a:pPr>
            <a:endParaRPr lang="es-ES" sz="1600" dirty="0">
              <a:cs typeface="Poppins"/>
              <a:sym typeface="Roboto"/>
            </a:endParaRPr>
          </a:p>
        </p:txBody>
      </p:sp>
      <p:sp>
        <p:nvSpPr>
          <p:cNvPr id="10" name="Título 1"/>
          <p:cNvSpPr>
            <a:spLocks noGrp="1"/>
          </p:cNvSpPr>
          <p:nvPr>
            <p:ph type="title"/>
          </p:nvPr>
        </p:nvSpPr>
        <p:spPr>
          <a:xfrm>
            <a:off x="351675" y="847359"/>
            <a:ext cx="11432338" cy="451851"/>
          </a:xfrm>
        </p:spPr>
        <p:txBody>
          <a:bodyPr/>
          <a:lstStyle/>
          <a:p>
            <a:r>
              <a:rPr lang="es-ES" b="1" dirty="0"/>
              <a:t>FASES DE IMPLEMENTACIÓN DE UN PROYECTO</a:t>
            </a:r>
          </a:p>
        </p:txBody>
      </p:sp>
      <p:pic>
        <p:nvPicPr>
          <p:cNvPr id="7" name="Picture 2">
            <a:extLst>
              <a:ext uri="{FF2B5EF4-FFF2-40B4-BE49-F238E27FC236}">
                <a16:creationId xmlns:a16="http://schemas.microsoft.com/office/drawing/2014/main" id="{F6B8ED63-BCD4-3E39-73F8-802A3C178020}"/>
              </a:ext>
            </a:extLst>
          </p:cNvPr>
          <p:cNvPicPr>
            <a:picLocks noChangeAspect="1"/>
          </p:cNvPicPr>
          <p:nvPr/>
        </p:nvPicPr>
        <p:blipFill>
          <a:blip r:embed="rId2"/>
          <a:stretch>
            <a:fillRect/>
          </a:stretch>
        </p:blipFill>
        <p:spPr>
          <a:xfrm rot="10800000">
            <a:off x="338883" y="1696800"/>
            <a:ext cx="623750" cy="440783"/>
          </a:xfrm>
          <a:prstGeom prst="rect">
            <a:avLst/>
          </a:prstGeom>
        </p:spPr>
      </p:pic>
      <p:pic>
        <p:nvPicPr>
          <p:cNvPr id="11" name="Picture 2">
            <a:extLst>
              <a:ext uri="{FF2B5EF4-FFF2-40B4-BE49-F238E27FC236}">
                <a16:creationId xmlns:a16="http://schemas.microsoft.com/office/drawing/2014/main" id="{F6B8ED63-BCD4-3E39-73F8-802A3C178020}"/>
              </a:ext>
            </a:extLst>
          </p:cNvPr>
          <p:cNvPicPr>
            <a:picLocks noChangeAspect="1"/>
          </p:cNvPicPr>
          <p:nvPr/>
        </p:nvPicPr>
        <p:blipFill>
          <a:blip r:embed="rId2"/>
          <a:stretch>
            <a:fillRect/>
          </a:stretch>
        </p:blipFill>
        <p:spPr>
          <a:xfrm rot="10800000">
            <a:off x="338884" y="2855040"/>
            <a:ext cx="623750" cy="440783"/>
          </a:xfrm>
          <a:prstGeom prst="rect">
            <a:avLst/>
          </a:prstGeom>
        </p:spPr>
      </p:pic>
    </p:spTree>
    <p:extLst>
      <p:ext uri="{BB962C8B-B14F-4D97-AF65-F5344CB8AC3E}">
        <p14:creationId xmlns:p14="http://schemas.microsoft.com/office/powerpoint/2010/main" val="291411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25</a:t>
            </a:fld>
            <a:endParaRPr lang="es-ES" dirty="0"/>
          </a:p>
        </p:txBody>
      </p:sp>
      <p:sp>
        <p:nvSpPr>
          <p:cNvPr id="10" name="Título 1"/>
          <p:cNvSpPr>
            <a:spLocks noGrp="1"/>
          </p:cNvSpPr>
          <p:nvPr>
            <p:ph type="title"/>
          </p:nvPr>
        </p:nvSpPr>
        <p:spPr>
          <a:xfrm>
            <a:off x="351675" y="847359"/>
            <a:ext cx="11432338" cy="451851"/>
          </a:xfrm>
        </p:spPr>
        <p:txBody>
          <a:bodyPr/>
          <a:lstStyle/>
          <a:p>
            <a:r>
              <a:rPr lang="es-ES" b="1" dirty="0"/>
              <a:t>ECOSISTEMAS Y FRAMEWORKS</a:t>
            </a:r>
            <a:endParaRPr lang="en-VE" b="1" dirty="0"/>
          </a:p>
        </p:txBody>
      </p:sp>
      <p:sp>
        <p:nvSpPr>
          <p:cNvPr id="9" name="Google Shape;86;p16">
            <a:extLst>
              <a:ext uri="{FF2B5EF4-FFF2-40B4-BE49-F238E27FC236}">
                <a16:creationId xmlns:a16="http://schemas.microsoft.com/office/drawing/2014/main" id="{2236F8C1-2A34-4107-B40E-9D6B6F73D662}"/>
              </a:ext>
            </a:extLst>
          </p:cNvPr>
          <p:cNvSpPr txBox="1">
            <a:spLocks/>
          </p:cNvSpPr>
          <p:nvPr/>
        </p:nvSpPr>
        <p:spPr>
          <a:xfrm>
            <a:off x="3052256" y="1314657"/>
            <a:ext cx="8492307" cy="1032304"/>
          </a:xfrm>
          <a:prstGeom prst="rect">
            <a:avLst/>
          </a:prstGeom>
        </p:spPr>
        <p:txBody>
          <a:bodyPr spcFirstLastPara="1" wrap="square" lIns="121884" tIns="121884" rIns="121884" bIns="121884"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6800" algn="just">
              <a:lnSpc>
                <a:spcPct val="120000"/>
              </a:lnSpc>
            </a:pPr>
            <a:r>
              <a:rPr lang="es-MX" dirty="0">
                <a:solidFill>
                  <a:schemeClr val="tx1"/>
                </a:solidFill>
                <a:latin typeface="+mn-lt"/>
                <a:ea typeface="+mn-ea"/>
                <a:cs typeface="Poppins"/>
              </a:rPr>
              <a:t>La biblioteca Hadoop, utiliza modelos de programación simples para el almacenamiento y procesamiento distribuido, de grandes conjuntos de datos en clústeres, otorgando redundancia para no perder información y al mismo tiempo, aprovechando muchos procesos a la vez</a:t>
            </a:r>
          </a:p>
          <a:p>
            <a:pPr algn="just">
              <a:lnSpc>
                <a:spcPct val="150000"/>
              </a:lnSpc>
            </a:pPr>
            <a:endParaRPr lang="es-MX" dirty="0">
              <a:solidFill>
                <a:schemeClr val="tx1"/>
              </a:solidFill>
              <a:latin typeface="+mn-lt"/>
              <a:cs typeface="Poppins"/>
            </a:endParaRPr>
          </a:p>
          <a:p>
            <a:pPr algn="just">
              <a:lnSpc>
                <a:spcPct val="150000"/>
              </a:lnSpc>
            </a:pPr>
            <a:endParaRPr lang="es-MX" dirty="0">
              <a:solidFill>
                <a:schemeClr val="tx1"/>
              </a:solidFill>
              <a:latin typeface="+mn-lt"/>
              <a:cs typeface="Poppins"/>
            </a:endParaRPr>
          </a:p>
          <a:p>
            <a:pPr>
              <a:spcBef>
                <a:spcPts val="2133"/>
              </a:spcBef>
              <a:spcAft>
                <a:spcPts val="2133"/>
              </a:spcAft>
            </a:pPr>
            <a:endParaRPr lang="es-MX" dirty="0">
              <a:solidFill>
                <a:schemeClr val="tx1"/>
              </a:solidFill>
              <a:latin typeface="+mn-lt"/>
            </a:endParaRPr>
          </a:p>
        </p:txBody>
      </p:sp>
      <p:pic>
        <p:nvPicPr>
          <p:cNvPr id="12" name="Google Shape;88;p16">
            <a:extLst>
              <a:ext uri="{FF2B5EF4-FFF2-40B4-BE49-F238E27FC236}">
                <a16:creationId xmlns:a16="http://schemas.microsoft.com/office/drawing/2014/main" id="{D3D80946-24C5-4176-886A-8A3A11144548}"/>
              </a:ext>
            </a:extLst>
          </p:cNvPr>
          <p:cNvPicPr preferRelativeResize="0"/>
          <p:nvPr/>
        </p:nvPicPr>
        <p:blipFill>
          <a:blip r:embed="rId2">
            <a:alphaModFix/>
          </a:blip>
          <a:stretch>
            <a:fillRect/>
          </a:stretch>
        </p:blipFill>
        <p:spPr>
          <a:xfrm>
            <a:off x="762000" y="1551762"/>
            <a:ext cx="2057400" cy="711309"/>
          </a:xfrm>
          <a:prstGeom prst="rect">
            <a:avLst/>
          </a:prstGeom>
          <a:noFill/>
          <a:ln>
            <a:noFill/>
          </a:ln>
        </p:spPr>
      </p:pic>
      <p:pic>
        <p:nvPicPr>
          <p:cNvPr id="13" name="Google Shape;94;p17"/>
          <p:cNvPicPr preferRelativeResize="0"/>
          <p:nvPr/>
        </p:nvPicPr>
        <p:blipFill>
          <a:blip r:embed="rId3">
            <a:alphaModFix/>
          </a:blip>
          <a:stretch>
            <a:fillRect/>
          </a:stretch>
        </p:blipFill>
        <p:spPr>
          <a:xfrm>
            <a:off x="788504" y="2616865"/>
            <a:ext cx="2057400" cy="657677"/>
          </a:xfrm>
          <a:prstGeom prst="rect">
            <a:avLst/>
          </a:prstGeom>
          <a:noFill/>
          <a:ln>
            <a:noFill/>
          </a:ln>
        </p:spPr>
      </p:pic>
      <p:sp>
        <p:nvSpPr>
          <p:cNvPr id="14" name="Google Shape;93;p17"/>
          <p:cNvSpPr txBox="1"/>
          <p:nvPr/>
        </p:nvSpPr>
        <p:spPr>
          <a:xfrm>
            <a:off x="3052256" y="2409511"/>
            <a:ext cx="8492307" cy="900000"/>
          </a:xfrm>
          <a:prstGeom prst="rect">
            <a:avLst/>
          </a:prstGeom>
          <a:noFill/>
          <a:ln>
            <a:noFill/>
          </a:ln>
        </p:spPr>
        <p:txBody>
          <a:bodyPr spcFirstLastPara="1" wrap="square" lIns="121884" tIns="121884" rIns="121884" bIns="121884" anchor="t" anchorCtr="0">
            <a:noAutofit/>
          </a:bodyPr>
          <a:lstStyle/>
          <a:p>
            <a:pPr marL="46800" algn="just">
              <a:lnSpc>
                <a:spcPct val="120000"/>
              </a:lnSpc>
            </a:pPr>
            <a:r>
              <a:rPr lang="es" sz="1400" dirty="0">
                <a:cs typeface="Poppins"/>
                <a:sym typeface="Roboto"/>
              </a:rPr>
              <a:t>Dentro de las bases de datos NoSQL, probablemente una de las más famosas sea MongoDB, como característica distintiva es una base de datos orientada a documentos, es decir guarda los datos en documentos y no en registros como las típicas bases de datos </a:t>
            </a:r>
            <a:endParaRPr sz="1400" dirty="0">
              <a:cs typeface="Poppins"/>
              <a:sym typeface="Roboto"/>
            </a:endParaRPr>
          </a:p>
          <a:p>
            <a:pPr algn="just">
              <a:lnSpc>
                <a:spcPct val="150000"/>
              </a:lnSpc>
            </a:pPr>
            <a:endParaRPr sz="1400" dirty="0">
              <a:ea typeface="Roboto"/>
              <a:cs typeface="Roboto"/>
              <a:sym typeface="Roboto"/>
            </a:endParaRPr>
          </a:p>
          <a:p>
            <a:pPr algn="just">
              <a:lnSpc>
                <a:spcPct val="150000"/>
              </a:lnSpc>
            </a:pPr>
            <a:endParaRPr sz="1400" dirty="0">
              <a:ea typeface="Roboto"/>
              <a:cs typeface="Roboto"/>
              <a:sym typeface="Roboto"/>
            </a:endParaRPr>
          </a:p>
        </p:txBody>
      </p:sp>
      <p:pic>
        <p:nvPicPr>
          <p:cNvPr id="15" name="Google Shape;106;p19"/>
          <p:cNvPicPr preferRelativeResize="0"/>
          <p:nvPr/>
        </p:nvPicPr>
        <p:blipFill>
          <a:blip r:embed="rId4">
            <a:alphaModFix/>
          </a:blip>
          <a:stretch>
            <a:fillRect/>
          </a:stretch>
        </p:blipFill>
        <p:spPr>
          <a:xfrm>
            <a:off x="753381" y="3631249"/>
            <a:ext cx="2092523" cy="667736"/>
          </a:xfrm>
          <a:prstGeom prst="rect">
            <a:avLst/>
          </a:prstGeom>
          <a:noFill/>
          <a:ln>
            <a:noFill/>
          </a:ln>
        </p:spPr>
      </p:pic>
      <p:sp>
        <p:nvSpPr>
          <p:cNvPr id="16" name="Google Shape;105;p19"/>
          <p:cNvSpPr txBox="1"/>
          <p:nvPr/>
        </p:nvSpPr>
        <p:spPr>
          <a:xfrm>
            <a:off x="3052256" y="3446593"/>
            <a:ext cx="8492307" cy="985280"/>
          </a:xfrm>
          <a:prstGeom prst="rect">
            <a:avLst/>
          </a:prstGeom>
          <a:noFill/>
          <a:ln>
            <a:noFill/>
          </a:ln>
        </p:spPr>
        <p:txBody>
          <a:bodyPr spcFirstLastPara="1" wrap="square" lIns="121884" tIns="121884" rIns="121884" bIns="121884" anchor="t" anchorCtr="0">
            <a:noAutofit/>
          </a:bodyPr>
          <a:lstStyle/>
          <a:p>
            <a:pPr marL="46800" algn="just">
              <a:lnSpc>
                <a:spcPct val="120000"/>
              </a:lnSpc>
            </a:pPr>
            <a:r>
              <a:rPr lang="es" sz="1400" dirty="0">
                <a:cs typeface="Poppins"/>
                <a:sym typeface="Roboto"/>
              </a:rPr>
              <a:t>Se pueden programar aplicaciones usando diferentes lenguajes como Java, Python o R pudiendo ser, según el programa hasta 100 veces más rápido en memoria o 10 veces más en disco que Apache Hadoop</a:t>
            </a:r>
            <a:endParaRPr sz="1400" dirty="0">
              <a:cs typeface="Poppins"/>
              <a:sym typeface="Roboto"/>
            </a:endParaRPr>
          </a:p>
          <a:p>
            <a:pPr algn="just">
              <a:lnSpc>
                <a:spcPct val="150000"/>
              </a:lnSpc>
            </a:pPr>
            <a:endParaRPr sz="1400" dirty="0">
              <a:cs typeface="Poppins"/>
              <a:sym typeface="Roboto"/>
            </a:endParaRPr>
          </a:p>
          <a:p>
            <a:pPr algn="just">
              <a:lnSpc>
                <a:spcPct val="150000"/>
              </a:lnSpc>
            </a:pPr>
            <a:endParaRPr sz="1400" dirty="0">
              <a:ea typeface="Roboto"/>
              <a:cs typeface="Roboto"/>
              <a:sym typeface="Roboto"/>
            </a:endParaRPr>
          </a:p>
        </p:txBody>
      </p:sp>
      <p:pic>
        <p:nvPicPr>
          <p:cNvPr id="17" name="Picture 2" descr="upload.wikimedia.org/wikipedia/commons/3/39/Sca...">
            <a:extLst>
              <a:ext uri="{FF2B5EF4-FFF2-40B4-BE49-F238E27FC236}">
                <a16:creationId xmlns:a16="http://schemas.microsoft.com/office/drawing/2014/main" id="{F34CC75E-E882-4D2B-8DB2-06BC52F8A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504" y="4556717"/>
            <a:ext cx="2086033" cy="1092337"/>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17"/>
          <p:cNvSpPr/>
          <p:nvPr/>
        </p:nvSpPr>
        <p:spPr>
          <a:xfrm>
            <a:off x="3052256" y="4715228"/>
            <a:ext cx="8492307" cy="840166"/>
          </a:xfrm>
          <a:prstGeom prst="rect">
            <a:avLst/>
          </a:prstGeom>
        </p:spPr>
        <p:txBody>
          <a:bodyPr wrap="square">
            <a:spAutoFit/>
          </a:bodyPr>
          <a:lstStyle/>
          <a:p>
            <a:pPr marL="46800" algn="just">
              <a:lnSpc>
                <a:spcPct val="120000"/>
              </a:lnSpc>
            </a:pPr>
            <a:r>
              <a:rPr lang="es-ES" sz="1400" dirty="0">
                <a:cs typeface="Poppins"/>
                <a:sym typeface="Arial"/>
              </a:rPr>
              <a:t>Es un lenguaje de programación moderno diseñado para expresar patrones comunes de programación de una forma concisa. Una de sus principales ventajas en la escalabilidad, por lo que es un lenguaje que facilita al máximo el crecimiento de los equipos de desarrollo. </a:t>
            </a:r>
          </a:p>
        </p:txBody>
      </p:sp>
      <p:pic>
        <p:nvPicPr>
          <p:cNvPr id="19" name="Picture 2" descr="Clouder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5716511"/>
            <a:ext cx="2286000" cy="565289"/>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p:cNvSpPr/>
          <p:nvPr/>
        </p:nvSpPr>
        <p:spPr>
          <a:xfrm>
            <a:off x="3052256" y="5783166"/>
            <a:ext cx="8440955" cy="581634"/>
          </a:xfrm>
          <a:prstGeom prst="rect">
            <a:avLst/>
          </a:prstGeom>
        </p:spPr>
        <p:txBody>
          <a:bodyPr wrap="square">
            <a:spAutoFit/>
          </a:bodyPr>
          <a:lstStyle/>
          <a:p>
            <a:pPr marL="46800" algn="just">
              <a:lnSpc>
                <a:spcPct val="120000"/>
              </a:lnSpc>
            </a:pPr>
            <a:r>
              <a:rPr lang="es-ES" sz="1400" dirty="0">
                <a:cs typeface="Poppins"/>
              </a:rPr>
              <a:t>Es una compañía que proporciona software basado en </a:t>
            </a:r>
            <a:r>
              <a:rPr lang="es-ES" sz="1400" dirty="0">
                <a:cs typeface="Poppins"/>
                <a:hlinkClick r:id="rId7" tooltip="Apache Hadoop"/>
              </a:rPr>
              <a:t>Apache </a:t>
            </a:r>
            <a:r>
              <a:rPr lang="es-ES" sz="1400" dirty="0" err="1">
                <a:cs typeface="Poppins"/>
                <a:hlinkClick r:id="rId7" tooltip="Apache Hadoop"/>
              </a:rPr>
              <a:t>Hadoop</a:t>
            </a:r>
            <a:r>
              <a:rPr lang="es-ES" sz="1400" dirty="0">
                <a:cs typeface="Poppins"/>
              </a:rPr>
              <a:t>, soporte y servicios, y formación para grandes clientes.</a:t>
            </a:r>
          </a:p>
        </p:txBody>
      </p:sp>
    </p:spTree>
    <p:extLst>
      <p:ext uri="{BB962C8B-B14F-4D97-AF65-F5344CB8AC3E}">
        <p14:creationId xmlns:p14="http://schemas.microsoft.com/office/powerpoint/2010/main" val="3197765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26</a:t>
            </a:fld>
            <a:endParaRPr lang="es-ES" dirty="0"/>
          </a:p>
        </p:txBody>
      </p:sp>
      <p:sp>
        <p:nvSpPr>
          <p:cNvPr id="8" name="Google Shape;79;p15"/>
          <p:cNvSpPr txBox="1"/>
          <p:nvPr/>
        </p:nvSpPr>
        <p:spPr>
          <a:xfrm>
            <a:off x="338884" y="1299209"/>
            <a:ext cx="11445129" cy="3614167"/>
          </a:xfrm>
          <a:prstGeom prst="rect">
            <a:avLst/>
          </a:prstGeom>
          <a:noFill/>
          <a:ln>
            <a:noFill/>
          </a:ln>
        </p:spPr>
        <p:txBody>
          <a:bodyPr spcFirstLastPara="1" wrap="square" lIns="121884" tIns="121884" rIns="121884" bIns="121884" anchor="t" anchorCtr="0">
            <a:noAutofit/>
          </a:bodyPr>
          <a:lstStyle/>
          <a:p>
            <a:pPr algn="just">
              <a:lnSpc>
                <a:spcPct val="120000"/>
              </a:lnSpc>
            </a:pPr>
            <a:endParaRPr lang="es-ES" sz="1600" dirty="0">
              <a:cs typeface="Poppins"/>
              <a:sym typeface="Roboto"/>
            </a:endParaRPr>
          </a:p>
          <a:p>
            <a:pPr marL="46800" algn="just">
              <a:lnSpc>
                <a:spcPct val="120000"/>
              </a:lnSpc>
            </a:pPr>
            <a:r>
              <a:rPr lang="es-ES" sz="1600" dirty="0">
                <a:cs typeface="Poppins"/>
                <a:sym typeface="Roboto"/>
              </a:rPr>
              <a:t>A la hora de implementar un proyecto de Big Data tenemos que tener en cuenta ciertas consideraciones asociadas con:</a:t>
            </a:r>
          </a:p>
          <a:p>
            <a:pPr marL="46800" algn="just">
              <a:lnSpc>
                <a:spcPct val="120000"/>
              </a:lnSpc>
            </a:pPr>
            <a:r>
              <a:rPr lang="es-ES" sz="1600" dirty="0">
                <a:cs typeface="Poppins"/>
                <a:sym typeface="Roboto"/>
              </a:rPr>
              <a:t> </a:t>
            </a:r>
          </a:p>
          <a:p>
            <a:pPr marL="504000" lvl="1" algn="just">
              <a:lnSpc>
                <a:spcPct val="120000"/>
              </a:lnSpc>
            </a:pPr>
            <a:endParaRPr lang="es-ES" sz="1600" dirty="0">
              <a:cs typeface="Poppins"/>
              <a:sym typeface="Roboto"/>
            </a:endParaRPr>
          </a:p>
          <a:p>
            <a:pPr marL="789750" lvl="1" indent="-285750" algn="just">
              <a:lnSpc>
                <a:spcPct val="120000"/>
              </a:lnSpc>
              <a:buFont typeface="Wingdings" panose="05000000000000000000" pitchFamily="2" charset="2"/>
              <a:buChar char="§"/>
            </a:pPr>
            <a:r>
              <a:rPr lang="es-ES" sz="1600" dirty="0">
                <a:cs typeface="Poppins"/>
                <a:sym typeface="Roboto"/>
              </a:rPr>
              <a:t>La ciberseguridad y la seguridad informática.</a:t>
            </a:r>
          </a:p>
          <a:p>
            <a:pPr marL="504000" lvl="1" algn="just">
              <a:lnSpc>
                <a:spcPct val="120000"/>
              </a:lnSpc>
            </a:pPr>
            <a:endParaRPr lang="es-ES" sz="1600" dirty="0">
              <a:cs typeface="Poppins"/>
              <a:sym typeface="Roboto"/>
            </a:endParaRPr>
          </a:p>
          <a:p>
            <a:pPr marL="789750" lvl="1" indent="-285750" algn="just">
              <a:lnSpc>
                <a:spcPct val="120000"/>
              </a:lnSpc>
              <a:buFont typeface="Wingdings" panose="05000000000000000000" pitchFamily="2" charset="2"/>
              <a:buChar char="§"/>
            </a:pPr>
            <a:r>
              <a:rPr lang="es-ES" sz="1600" dirty="0">
                <a:cs typeface="Poppins"/>
                <a:sym typeface="Roboto"/>
              </a:rPr>
              <a:t>Políticas de protección de datos personales.</a:t>
            </a:r>
          </a:p>
          <a:p>
            <a:pPr marL="504000" lvl="1" algn="just">
              <a:lnSpc>
                <a:spcPct val="120000"/>
              </a:lnSpc>
            </a:pPr>
            <a:endParaRPr lang="es-ES" sz="1600" dirty="0">
              <a:cs typeface="Poppins"/>
              <a:sym typeface="Roboto"/>
            </a:endParaRPr>
          </a:p>
          <a:p>
            <a:pPr marL="789750" lvl="1" indent="-285750" algn="just">
              <a:lnSpc>
                <a:spcPct val="120000"/>
              </a:lnSpc>
              <a:buFont typeface="Wingdings" panose="05000000000000000000" pitchFamily="2" charset="2"/>
              <a:buChar char="§"/>
            </a:pPr>
            <a:r>
              <a:rPr lang="es-ES" sz="1600" dirty="0">
                <a:cs typeface="Poppins"/>
                <a:sym typeface="Roboto"/>
              </a:rPr>
              <a:t>Gestión y almacenamiento de grandes volúmenes de datos.</a:t>
            </a:r>
          </a:p>
        </p:txBody>
      </p:sp>
      <p:sp>
        <p:nvSpPr>
          <p:cNvPr id="10" name="Título 1"/>
          <p:cNvSpPr>
            <a:spLocks noGrp="1"/>
          </p:cNvSpPr>
          <p:nvPr>
            <p:ph type="title"/>
          </p:nvPr>
        </p:nvSpPr>
        <p:spPr>
          <a:xfrm>
            <a:off x="351675" y="847359"/>
            <a:ext cx="11432338" cy="451851"/>
          </a:xfrm>
        </p:spPr>
        <p:txBody>
          <a:bodyPr/>
          <a:lstStyle/>
          <a:p>
            <a:r>
              <a:rPr lang="es-ES" b="1" dirty="0"/>
              <a:t>ELEMENTOS COMUNES A TODO</a:t>
            </a:r>
          </a:p>
        </p:txBody>
      </p:sp>
    </p:spTree>
    <p:extLst>
      <p:ext uri="{BB962C8B-B14F-4D97-AF65-F5344CB8AC3E}">
        <p14:creationId xmlns:p14="http://schemas.microsoft.com/office/powerpoint/2010/main" val="2809992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27</a:t>
            </a:fld>
            <a:endParaRPr lang="es-ES" dirty="0"/>
          </a:p>
        </p:txBody>
      </p:sp>
      <p:sp>
        <p:nvSpPr>
          <p:cNvPr id="8" name="Google Shape;79;p15"/>
          <p:cNvSpPr txBox="1"/>
          <p:nvPr/>
        </p:nvSpPr>
        <p:spPr>
          <a:xfrm>
            <a:off x="516113" y="1330452"/>
            <a:ext cx="10956560" cy="5184000"/>
          </a:xfrm>
          <a:prstGeom prst="rect">
            <a:avLst/>
          </a:prstGeom>
          <a:noFill/>
          <a:ln>
            <a:noFill/>
          </a:ln>
        </p:spPr>
        <p:txBody>
          <a:bodyPr spcFirstLastPara="1" wrap="square" lIns="121884" tIns="121884" rIns="121884" bIns="121884" anchor="t" anchorCtr="0">
            <a:noAutofit/>
          </a:bodyPr>
          <a:lstStyle/>
          <a:p>
            <a:pPr marL="504000" lvl="1" algn="just">
              <a:lnSpc>
                <a:spcPct val="120000"/>
              </a:lnSpc>
            </a:pPr>
            <a:r>
              <a:rPr lang="es-ES" sz="1600" b="1" dirty="0">
                <a:cs typeface="Poppins"/>
                <a:sym typeface="Roboto"/>
              </a:rPr>
              <a:t>Big Data en marketing y ventas: </a:t>
            </a:r>
            <a:r>
              <a:rPr lang="es-ES" sz="1600" dirty="0">
                <a:cs typeface="Poppins"/>
                <a:sym typeface="Roboto"/>
              </a:rPr>
              <a:t>Los datos de los clientes se analizan y procesan obteniendo información relativa a sus gustos, preferencias, comportamientos. Así se pueden clasificar o segmentar a los mismos en diferentes categorías y utilizar modelos predictivos para que las organizaciones puedan tener indicadores de aceptación de sus productos, potenciales ventas.</a:t>
            </a:r>
          </a:p>
          <a:p>
            <a:pPr lvl="1" algn="just">
              <a:lnSpc>
                <a:spcPct val="120000"/>
              </a:lnSpc>
            </a:pPr>
            <a:endParaRPr lang="es-ES" sz="1600" b="1" dirty="0">
              <a:cs typeface="Poppins"/>
              <a:sym typeface="Roboto"/>
            </a:endParaRPr>
          </a:p>
          <a:p>
            <a:pPr marL="504000" lvl="1" algn="just">
              <a:lnSpc>
                <a:spcPct val="120000"/>
              </a:lnSpc>
            </a:pPr>
            <a:r>
              <a:rPr lang="es-ES" sz="1600" b="1" dirty="0">
                <a:cs typeface="Poppins"/>
                <a:sym typeface="Roboto"/>
              </a:rPr>
              <a:t>Big Data en telecomunicaciones: </a:t>
            </a:r>
            <a:r>
              <a:rPr lang="es-ES" sz="1600" dirty="0">
                <a:cs typeface="Poppins"/>
                <a:sym typeface="Roboto"/>
              </a:rPr>
              <a:t>Algunos operadores de telefonía móvil utilizan el Big Data para analizar qué se dice de ellas en las redes sociales, examinar los datos de sus tickets de soporte a clientes o sus quejas. Esto posibilita implementar estrategias que permiten reducir el número de portabilidades o incrementar la captación de nuevos clientes.</a:t>
            </a:r>
          </a:p>
          <a:p>
            <a:pPr lvl="1" algn="just">
              <a:lnSpc>
                <a:spcPct val="120000"/>
              </a:lnSpc>
            </a:pPr>
            <a:endParaRPr lang="es-ES" sz="1600" b="1" dirty="0">
              <a:cs typeface="Poppins"/>
            </a:endParaRPr>
          </a:p>
          <a:p>
            <a:pPr marL="504000" lvl="1" algn="just">
              <a:lnSpc>
                <a:spcPct val="120000"/>
              </a:lnSpc>
            </a:pPr>
            <a:r>
              <a:rPr lang="es-ES" sz="1600" b="1" dirty="0">
                <a:cs typeface="Poppins"/>
              </a:rPr>
              <a:t>Big Data en la logística y transporte</a:t>
            </a:r>
          </a:p>
          <a:p>
            <a:pPr marL="504000" lvl="1" algn="just">
              <a:lnSpc>
                <a:spcPct val="120000"/>
              </a:lnSpc>
            </a:pPr>
            <a:r>
              <a:rPr lang="es-ES" sz="1600" dirty="0">
                <a:cs typeface="Poppins"/>
              </a:rPr>
              <a:t>El incremento del tráfico en carreteras, la mayor deslocalización de los almacenes, las fluctuaciones del precio de los combustibles, la internacionalización empresarial y el auge del comercio electrónico, son tendencias logísticas sobre las que Big Data interviene. Aquí, los sistemas Big Data trabajan con información obtenida de los GPS de los vehículos, de los datos de tráfico de las instituciones oficiales, datos de movilidad de personas y materiales en almacenes, información de abastecimiento del producto por parte de los clientes, etc.</a:t>
            </a:r>
            <a:endParaRPr lang="es-ES" sz="1600" dirty="0">
              <a:cs typeface="Poppins"/>
              <a:sym typeface="Roboto"/>
            </a:endParaRPr>
          </a:p>
          <a:p>
            <a:pPr marL="504000" lvl="1" algn="just">
              <a:lnSpc>
                <a:spcPct val="120000"/>
              </a:lnSpc>
            </a:pPr>
            <a:endParaRPr lang="es-ES" sz="1600" b="1" dirty="0">
              <a:cs typeface="Poppins"/>
              <a:sym typeface="Roboto"/>
            </a:endParaRPr>
          </a:p>
        </p:txBody>
      </p:sp>
      <p:sp>
        <p:nvSpPr>
          <p:cNvPr id="10" name="Título 1"/>
          <p:cNvSpPr>
            <a:spLocks noGrp="1"/>
          </p:cNvSpPr>
          <p:nvPr>
            <p:ph type="title"/>
          </p:nvPr>
        </p:nvSpPr>
        <p:spPr>
          <a:xfrm>
            <a:off x="351675" y="847359"/>
            <a:ext cx="11432338" cy="451851"/>
          </a:xfrm>
        </p:spPr>
        <p:txBody>
          <a:bodyPr/>
          <a:lstStyle/>
          <a:p>
            <a:r>
              <a:rPr lang="es-ES" b="1" dirty="0"/>
              <a:t>CASOS DE USO</a:t>
            </a:r>
          </a:p>
        </p:txBody>
      </p:sp>
      <p:pic>
        <p:nvPicPr>
          <p:cNvPr id="7" name="Picture 2">
            <a:extLst>
              <a:ext uri="{FF2B5EF4-FFF2-40B4-BE49-F238E27FC236}">
                <a16:creationId xmlns:a16="http://schemas.microsoft.com/office/drawing/2014/main" id="{F6B8ED63-BCD4-3E39-73F8-802A3C178020}"/>
              </a:ext>
            </a:extLst>
          </p:cNvPr>
          <p:cNvPicPr>
            <a:picLocks noChangeAspect="1"/>
          </p:cNvPicPr>
          <p:nvPr/>
        </p:nvPicPr>
        <p:blipFill>
          <a:blip r:embed="rId2"/>
          <a:stretch>
            <a:fillRect/>
          </a:stretch>
        </p:blipFill>
        <p:spPr>
          <a:xfrm rot="10800000">
            <a:off x="540052" y="1416384"/>
            <a:ext cx="623750" cy="440783"/>
          </a:xfrm>
          <a:prstGeom prst="rect">
            <a:avLst/>
          </a:prstGeom>
        </p:spPr>
      </p:pic>
      <p:pic>
        <p:nvPicPr>
          <p:cNvPr id="11" name="Picture 2">
            <a:extLst>
              <a:ext uri="{FF2B5EF4-FFF2-40B4-BE49-F238E27FC236}">
                <a16:creationId xmlns:a16="http://schemas.microsoft.com/office/drawing/2014/main" id="{F6B8ED63-BCD4-3E39-73F8-802A3C178020}"/>
              </a:ext>
            </a:extLst>
          </p:cNvPr>
          <p:cNvPicPr>
            <a:picLocks noChangeAspect="1"/>
          </p:cNvPicPr>
          <p:nvPr/>
        </p:nvPicPr>
        <p:blipFill>
          <a:blip r:embed="rId2"/>
          <a:stretch>
            <a:fillRect/>
          </a:stretch>
        </p:blipFill>
        <p:spPr>
          <a:xfrm rot="10800000">
            <a:off x="540052" y="2903808"/>
            <a:ext cx="623750" cy="440783"/>
          </a:xfrm>
          <a:prstGeom prst="rect">
            <a:avLst/>
          </a:prstGeom>
        </p:spPr>
      </p:pic>
      <p:pic>
        <p:nvPicPr>
          <p:cNvPr id="9" name="Picture 2">
            <a:extLst>
              <a:ext uri="{FF2B5EF4-FFF2-40B4-BE49-F238E27FC236}">
                <a16:creationId xmlns:a16="http://schemas.microsoft.com/office/drawing/2014/main" id="{F6B8ED63-BCD4-3E39-73F8-802A3C178020}"/>
              </a:ext>
            </a:extLst>
          </p:cNvPr>
          <p:cNvPicPr>
            <a:picLocks noChangeAspect="1"/>
          </p:cNvPicPr>
          <p:nvPr/>
        </p:nvPicPr>
        <p:blipFill>
          <a:blip r:embed="rId2"/>
          <a:stretch>
            <a:fillRect/>
          </a:stretch>
        </p:blipFill>
        <p:spPr>
          <a:xfrm rot="10800000">
            <a:off x="540052" y="4336368"/>
            <a:ext cx="623750" cy="440783"/>
          </a:xfrm>
          <a:prstGeom prst="rect">
            <a:avLst/>
          </a:prstGeom>
        </p:spPr>
      </p:pic>
    </p:spTree>
    <p:extLst>
      <p:ext uri="{BB962C8B-B14F-4D97-AF65-F5344CB8AC3E}">
        <p14:creationId xmlns:p14="http://schemas.microsoft.com/office/powerpoint/2010/main" val="505707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28</a:t>
            </a:fld>
            <a:endParaRPr lang="es-ES" dirty="0"/>
          </a:p>
        </p:txBody>
      </p:sp>
      <p:sp>
        <p:nvSpPr>
          <p:cNvPr id="8" name="Google Shape;79;p15"/>
          <p:cNvSpPr txBox="1"/>
          <p:nvPr/>
        </p:nvSpPr>
        <p:spPr>
          <a:xfrm>
            <a:off x="516113" y="1330452"/>
            <a:ext cx="10956560" cy="5184000"/>
          </a:xfrm>
          <a:prstGeom prst="rect">
            <a:avLst/>
          </a:prstGeom>
          <a:noFill/>
          <a:ln>
            <a:noFill/>
          </a:ln>
        </p:spPr>
        <p:txBody>
          <a:bodyPr spcFirstLastPara="1" wrap="square" lIns="121884" tIns="121884" rIns="121884" bIns="121884" anchor="t" anchorCtr="0">
            <a:noAutofit/>
          </a:bodyPr>
          <a:lstStyle/>
          <a:p>
            <a:pPr marL="504000" lvl="1" algn="just">
              <a:lnSpc>
                <a:spcPct val="120000"/>
              </a:lnSpc>
            </a:pPr>
            <a:r>
              <a:rPr lang="es-ES" sz="1400" b="1" dirty="0">
                <a:cs typeface="Poppins"/>
                <a:sym typeface="Roboto"/>
              </a:rPr>
              <a:t>Mejora en la toma de decisiones: </a:t>
            </a:r>
            <a:r>
              <a:rPr lang="es-ES" sz="1400" dirty="0">
                <a:cs typeface="Poppins"/>
                <a:sym typeface="Roboto"/>
              </a:rPr>
              <a:t>El análisis de Big Data proporciona </a:t>
            </a:r>
            <a:r>
              <a:rPr lang="es-ES" sz="1400" dirty="0" err="1">
                <a:cs typeface="Poppins"/>
                <a:sym typeface="Roboto"/>
              </a:rPr>
              <a:t>insights</a:t>
            </a:r>
            <a:r>
              <a:rPr lang="es-ES" sz="1400" dirty="0">
                <a:cs typeface="Poppins"/>
                <a:sym typeface="Roboto"/>
              </a:rPr>
              <a:t> basados en datos que ayudan a las organizaciones a tomar decisiones informadas y basadas en evidencia, reduciendo las conjeturas y aumentando la precisión de las decisiones estratégicas.</a:t>
            </a:r>
          </a:p>
          <a:p>
            <a:pPr marL="504000" lvl="1" algn="just">
              <a:lnSpc>
                <a:spcPct val="120000"/>
              </a:lnSpc>
            </a:pPr>
            <a:endParaRPr lang="es-ES" sz="1400" dirty="0">
              <a:cs typeface="Poppins"/>
              <a:sym typeface="Roboto"/>
            </a:endParaRPr>
          </a:p>
          <a:p>
            <a:pPr marL="504000" lvl="1" algn="just">
              <a:lnSpc>
                <a:spcPct val="120000"/>
              </a:lnSpc>
            </a:pPr>
            <a:r>
              <a:rPr lang="es-ES" sz="1400" b="1" dirty="0">
                <a:cs typeface="Poppins"/>
                <a:sym typeface="Roboto"/>
              </a:rPr>
              <a:t>Identificación de tendencias y patrones: </a:t>
            </a:r>
            <a:r>
              <a:rPr lang="es-ES" sz="1400" dirty="0">
                <a:cs typeface="Poppins"/>
                <a:sym typeface="Roboto"/>
              </a:rPr>
              <a:t>Big Data permite a las empresas identificar tendencias, patrones y correlaciones en grandes conjuntos de datos que de otro modo serían difíciles de descubrir. Esto es particularmente útil para predecir la demanda de productos, comprender las dinámicas del mercado y adaptarse a los cambios en el comportamiento del consumidor.</a:t>
            </a:r>
          </a:p>
          <a:p>
            <a:pPr marL="504000" lvl="1" algn="just">
              <a:lnSpc>
                <a:spcPct val="120000"/>
              </a:lnSpc>
            </a:pPr>
            <a:endParaRPr lang="es-ES" sz="1400" dirty="0">
              <a:cs typeface="Poppins"/>
              <a:sym typeface="Roboto"/>
            </a:endParaRPr>
          </a:p>
          <a:p>
            <a:pPr marL="504000" lvl="1" algn="just">
              <a:lnSpc>
                <a:spcPct val="120000"/>
              </a:lnSpc>
            </a:pPr>
            <a:r>
              <a:rPr lang="es-ES" sz="1400" b="1" dirty="0">
                <a:cs typeface="Poppins"/>
                <a:sym typeface="Roboto"/>
              </a:rPr>
              <a:t>Personalización y mejora de la experiencia del cliente: </a:t>
            </a:r>
            <a:r>
              <a:rPr lang="es-ES" sz="1400" dirty="0">
                <a:cs typeface="Poppins"/>
                <a:sym typeface="Roboto"/>
              </a:rPr>
              <a:t>Con los </a:t>
            </a:r>
            <a:r>
              <a:rPr lang="es-ES" sz="1400" dirty="0" err="1">
                <a:cs typeface="Poppins"/>
                <a:sym typeface="Roboto"/>
              </a:rPr>
              <a:t>insights</a:t>
            </a:r>
            <a:r>
              <a:rPr lang="es-ES" sz="1400" dirty="0">
                <a:cs typeface="Poppins"/>
                <a:sym typeface="Roboto"/>
              </a:rPr>
              <a:t> obtenidos del análisis de Big Data, las empresas pueden personalizar sus productos, servicios y comunicaciones para satisfacer las necesidades y preferencias individuales de los clientes, mejorando significativamente la satisfacción y la fidelización del cliente.</a:t>
            </a:r>
          </a:p>
          <a:p>
            <a:pPr marL="504000" lvl="1" algn="just">
              <a:lnSpc>
                <a:spcPct val="120000"/>
              </a:lnSpc>
            </a:pPr>
            <a:endParaRPr lang="es-ES" sz="1400" dirty="0">
              <a:cs typeface="Poppins"/>
              <a:sym typeface="Roboto"/>
            </a:endParaRPr>
          </a:p>
          <a:p>
            <a:pPr marL="504000" lvl="1" algn="just">
              <a:lnSpc>
                <a:spcPct val="120000"/>
              </a:lnSpc>
            </a:pPr>
            <a:r>
              <a:rPr lang="es-ES" sz="1400" b="1" dirty="0">
                <a:cs typeface="Poppins"/>
                <a:sym typeface="Roboto"/>
              </a:rPr>
              <a:t>Optimización de operaciones: </a:t>
            </a:r>
            <a:r>
              <a:rPr lang="es-ES" sz="1400" dirty="0">
                <a:cs typeface="Poppins"/>
                <a:sym typeface="Roboto"/>
              </a:rPr>
              <a:t>Las organizaciones pueden utilizar Big Data para optimizar sus operaciones, mejorar la eficiencia, reducir costos y maximizar la productividad. Esto incluye la optimización de la cadena de suministro, la mejora de los procesos de fabricación y la gestión eficiente de los recursos.</a:t>
            </a:r>
          </a:p>
          <a:p>
            <a:pPr marL="504000" lvl="1" algn="just">
              <a:lnSpc>
                <a:spcPct val="120000"/>
              </a:lnSpc>
            </a:pPr>
            <a:endParaRPr lang="es-ES" sz="1400" dirty="0">
              <a:cs typeface="Poppins"/>
              <a:sym typeface="Roboto"/>
            </a:endParaRPr>
          </a:p>
          <a:p>
            <a:pPr marL="504000" lvl="1" algn="just">
              <a:lnSpc>
                <a:spcPct val="120000"/>
              </a:lnSpc>
            </a:pPr>
            <a:r>
              <a:rPr lang="es-ES" sz="1400" b="1" dirty="0">
                <a:cs typeface="Poppins"/>
                <a:sym typeface="Roboto"/>
              </a:rPr>
              <a:t>Innovación y desarrollo de productos: </a:t>
            </a:r>
            <a:r>
              <a:rPr lang="es-ES" sz="1400" dirty="0">
                <a:cs typeface="Poppins"/>
                <a:sym typeface="Roboto"/>
              </a:rPr>
              <a:t>El análisis de Big Data puede revelar necesidades no satisfechas del mercado y oportunidades de innovación, permitiendo a las empresas desarrollar nuevos productos y servicios o mejorar los existentes para satisfacer mejor las demandas del mercado.</a:t>
            </a:r>
          </a:p>
          <a:p>
            <a:pPr marL="504000" lvl="1" algn="just">
              <a:lnSpc>
                <a:spcPct val="120000"/>
              </a:lnSpc>
            </a:pPr>
            <a:endParaRPr lang="es-ES" sz="1600" b="1" dirty="0">
              <a:cs typeface="Poppins"/>
              <a:sym typeface="Roboto"/>
            </a:endParaRPr>
          </a:p>
        </p:txBody>
      </p:sp>
      <p:sp>
        <p:nvSpPr>
          <p:cNvPr id="10" name="Título 1"/>
          <p:cNvSpPr>
            <a:spLocks noGrp="1"/>
          </p:cNvSpPr>
          <p:nvPr>
            <p:ph type="title"/>
          </p:nvPr>
        </p:nvSpPr>
        <p:spPr>
          <a:xfrm>
            <a:off x="351675" y="847359"/>
            <a:ext cx="11432338" cy="451851"/>
          </a:xfrm>
        </p:spPr>
        <p:txBody>
          <a:bodyPr/>
          <a:lstStyle/>
          <a:p>
            <a:r>
              <a:rPr lang="es-ES" b="1" dirty="0"/>
              <a:t>VENTAJAS</a:t>
            </a:r>
          </a:p>
        </p:txBody>
      </p:sp>
      <p:pic>
        <p:nvPicPr>
          <p:cNvPr id="12" name="Picture 24">
            <a:extLst>
              <a:ext uri="{FF2B5EF4-FFF2-40B4-BE49-F238E27FC236}">
                <a16:creationId xmlns:a16="http://schemas.microsoft.com/office/drawing/2014/main" id="{C3176AE0-6DFE-76A4-CCCB-1848A55DC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75" y="1151331"/>
            <a:ext cx="900000" cy="900000"/>
          </a:xfrm>
          <a:prstGeom prst="rect">
            <a:avLst/>
          </a:prstGeom>
          <a:effectLst>
            <a:outerShdw blurRad="50800" dist="38100" dir="5400000" algn="t" rotWithShape="0">
              <a:prstClr val="black"/>
            </a:outerShdw>
          </a:effectLst>
        </p:spPr>
      </p:pic>
      <p:pic>
        <p:nvPicPr>
          <p:cNvPr id="13" name="Picture 24">
            <a:extLst>
              <a:ext uri="{FF2B5EF4-FFF2-40B4-BE49-F238E27FC236}">
                <a16:creationId xmlns:a16="http://schemas.microsoft.com/office/drawing/2014/main" id="{C3176AE0-6DFE-76A4-CCCB-1848A55DC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75" y="2196557"/>
            <a:ext cx="900000" cy="900000"/>
          </a:xfrm>
          <a:prstGeom prst="rect">
            <a:avLst/>
          </a:prstGeom>
          <a:effectLst>
            <a:outerShdw blurRad="50800" dist="38100" dir="5400000" algn="t" rotWithShape="0">
              <a:prstClr val="black"/>
            </a:outerShdw>
          </a:effectLst>
        </p:spPr>
      </p:pic>
      <p:pic>
        <p:nvPicPr>
          <p:cNvPr id="14" name="Picture 24">
            <a:extLst>
              <a:ext uri="{FF2B5EF4-FFF2-40B4-BE49-F238E27FC236}">
                <a16:creationId xmlns:a16="http://schemas.microsoft.com/office/drawing/2014/main" id="{C3176AE0-6DFE-76A4-CCCB-1848A55DC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75" y="3195991"/>
            <a:ext cx="900000" cy="900000"/>
          </a:xfrm>
          <a:prstGeom prst="rect">
            <a:avLst/>
          </a:prstGeom>
          <a:effectLst>
            <a:outerShdw blurRad="50800" dist="38100" dir="5400000" algn="t" rotWithShape="0">
              <a:prstClr val="black"/>
            </a:outerShdw>
          </a:effectLst>
        </p:spPr>
      </p:pic>
      <p:pic>
        <p:nvPicPr>
          <p:cNvPr id="15" name="Picture 24">
            <a:extLst>
              <a:ext uri="{FF2B5EF4-FFF2-40B4-BE49-F238E27FC236}">
                <a16:creationId xmlns:a16="http://schemas.microsoft.com/office/drawing/2014/main" id="{C3176AE0-6DFE-76A4-CCCB-1848A55DC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75" y="4214936"/>
            <a:ext cx="900000" cy="900000"/>
          </a:xfrm>
          <a:prstGeom prst="rect">
            <a:avLst/>
          </a:prstGeom>
          <a:effectLst>
            <a:outerShdw blurRad="50800" dist="38100" dir="5400000" algn="t" rotWithShape="0">
              <a:prstClr val="black"/>
            </a:outerShdw>
          </a:effectLst>
        </p:spPr>
      </p:pic>
      <p:pic>
        <p:nvPicPr>
          <p:cNvPr id="16" name="Picture 24">
            <a:extLst>
              <a:ext uri="{FF2B5EF4-FFF2-40B4-BE49-F238E27FC236}">
                <a16:creationId xmlns:a16="http://schemas.microsoft.com/office/drawing/2014/main" id="{C3176AE0-6DFE-76A4-CCCB-1848A55DC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75" y="5240652"/>
            <a:ext cx="900000" cy="900000"/>
          </a:xfrm>
          <a:prstGeom prst="rect">
            <a:avLst/>
          </a:prstGeom>
          <a:effectLst>
            <a:outerShdw blurRad="50800" dist="38100" dir="5400000" algn="t" rotWithShape="0">
              <a:prstClr val="black"/>
            </a:outerShdw>
          </a:effectLst>
        </p:spPr>
      </p:pic>
    </p:spTree>
    <p:extLst>
      <p:ext uri="{BB962C8B-B14F-4D97-AF65-F5344CB8AC3E}">
        <p14:creationId xmlns:p14="http://schemas.microsoft.com/office/powerpoint/2010/main" val="1514751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29</a:t>
            </a:fld>
            <a:endParaRPr lang="es-ES" dirty="0"/>
          </a:p>
        </p:txBody>
      </p:sp>
      <p:sp>
        <p:nvSpPr>
          <p:cNvPr id="8" name="Google Shape;79;p15"/>
          <p:cNvSpPr txBox="1"/>
          <p:nvPr/>
        </p:nvSpPr>
        <p:spPr>
          <a:xfrm>
            <a:off x="516113" y="1330452"/>
            <a:ext cx="10956560" cy="5184000"/>
          </a:xfrm>
          <a:prstGeom prst="rect">
            <a:avLst/>
          </a:prstGeom>
          <a:noFill/>
          <a:ln>
            <a:noFill/>
          </a:ln>
        </p:spPr>
        <p:txBody>
          <a:bodyPr spcFirstLastPara="1" wrap="square" lIns="121884" tIns="121884" rIns="121884" bIns="121884" anchor="t" anchorCtr="0">
            <a:noAutofit/>
          </a:bodyPr>
          <a:lstStyle/>
          <a:p>
            <a:pPr marL="504000" lvl="1" algn="just">
              <a:lnSpc>
                <a:spcPct val="120000"/>
              </a:lnSpc>
            </a:pPr>
            <a:r>
              <a:rPr lang="es-ES" sz="1400" b="1" dirty="0">
                <a:cs typeface="Poppins"/>
                <a:sym typeface="Roboto"/>
              </a:rPr>
              <a:t>Gestión de riesgos y seguridad: </a:t>
            </a:r>
            <a:r>
              <a:rPr lang="es-ES" sz="1400" dirty="0">
                <a:cs typeface="Poppins"/>
                <a:sym typeface="Roboto"/>
              </a:rPr>
              <a:t>Big Data facilita una mejor evaluación y gestión de riesgos, así como la mejora de las estrategias de seguridad. Las organizaciones pueden analizar datos para prevenir fraudes, detectar ciberataques, realizar evaluaciones de riesgos financieros y asegurar el cumplimiento normativo.</a:t>
            </a:r>
          </a:p>
          <a:p>
            <a:pPr marL="504000" lvl="1" algn="just">
              <a:lnSpc>
                <a:spcPct val="120000"/>
              </a:lnSpc>
            </a:pPr>
            <a:endParaRPr lang="es-ES" sz="1400" b="1" dirty="0">
              <a:cs typeface="Poppins"/>
              <a:sym typeface="Roboto"/>
            </a:endParaRPr>
          </a:p>
          <a:p>
            <a:pPr marL="504000" lvl="1" algn="just">
              <a:lnSpc>
                <a:spcPct val="120000"/>
              </a:lnSpc>
            </a:pPr>
            <a:r>
              <a:rPr lang="es-ES" sz="1400" b="1" dirty="0">
                <a:cs typeface="Poppins"/>
                <a:sym typeface="Roboto"/>
              </a:rPr>
              <a:t>Mejora de la salud y la investigación: </a:t>
            </a:r>
            <a:r>
              <a:rPr lang="es-ES" sz="1400" dirty="0">
                <a:cs typeface="Poppins"/>
                <a:sym typeface="Roboto"/>
              </a:rPr>
              <a:t>En el sector de la salud, Big Data permite avances significativos en la investigación médica, la personalización del tratamiento y la gestión de la salud de la población al analizar grandes volúmenes de datos de pacientes, estudios clínicos y registros médicos.</a:t>
            </a:r>
          </a:p>
          <a:p>
            <a:pPr marL="504000" lvl="1" algn="just">
              <a:lnSpc>
                <a:spcPct val="120000"/>
              </a:lnSpc>
            </a:pPr>
            <a:endParaRPr lang="es-ES" sz="1400" b="1" dirty="0">
              <a:cs typeface="Poppins"/>
              <a:sym typeface="Roboto"/>
            </a:endParaRPr>
          </a:p>
          <a:p>
            <a:pPr marL="504000" lvl="1" algn="just">
              <a:lnSpc>
                <a:spcPct val="120000"/>
              </a:lnSpc>
            </a:pPr>
            <a:r>
              <a:rPr lang="es-ES" sz="1400" b="1" dirty="0">
                <a:cs typeface="Poppins"/>
                <a:sym typeface="Roboto"/>
              </a:rPr>
              <a:t>Contribuciones al bien social: </a:t>
            </a:r>
            <a:r>
              <a:rPr lang="es-ES" sz="1400" dirty="0">
                <a:cs typeface="Poppins"/>
                <a:sym typeface="Roboto"/>
              </a:rPr>
              <a:t>Big Data también tiene el potencial de contribuir a resolver problemas sociales y ambientales al facilitar el análisis de grandes conjuntos de datos relacionados con el cambio climático, la propagación de enfermedades, la educación y la seguridad pública.</a:t>
            </a:r>
          </a:p>
          <a:p>
            <a:pPr marL="504000" lvl="1" algn="just">
              <a:lnSpc>
                <a:spcPct val="120000"/>
              </a:lnSpc>
            </a:pPr>
            <a:endParaRPr lang="es-ES" sz="1400" b="1" dirty="0">
              <a:cs typeface="Poppins"/>
              <a:sym typeface="Roboto"/>
            </a:endParaRPr>
          </a:p>
          <a:p>
            <a:pPr marL="504000" lvl="1" algn="just">
              <a:lnSpc>
                <a:spcPct val="120000"/>
              </a:lnSpc>
            </a:pPr>
            <a:r>
              <a:rPr lang="es-ES" sz="1400" b="1" dirty="0">
                <a:cs typeface="Poppins"/>
                <a:sym typeface="Roboto"/>
              </a:rPr>
              <a:t>Competitividad y crecimiento: </a:t>
            </a:r>
            <a:r>
              <a:rPr lang="es-ES" sz="1400" dirty="0">
                <a:cs typeface="Poppins"/>
                <a:sym typeface="Roboto"/>
              </a:rPr>
              <a:t>El uso efectivo de Big Data puede proporcionar a las empresas una ventaja competitiva significativa, permitiéndoles ser más ágiles, innovadoras y capaces de responder rápidamente a los cambios del mercado, lo que conduce al crecimiento y la sostenibilidad a largo plazo.</a:t>
            </a:r>
          </a:p>
          <a:p>
            <a:pPr marL="504000" lvl="1" algn="just">
              <a:lnSpc>
                <a:spcPct val="120000"/>
              </a:lnSpc>
            </a:pPr>
            <a:endParaRPr lang="es-ES" sz="1400" b="1" dirty="0">
              <a:cs typeface="Poppins"/>
              <a:sym typeface="Roboto"/>
            </a:endParaRPr>
          </a:p>
          <a:p>
            <a:pPr marL="504000" lvl="1" algn="just">
              <a:lnSpc>
                <a:spcPct val="120000"/>
              </a:lnSpc>
            </a:pPr>
            <a:r>
              <a:rPr lang="es-ES" sz="1400" b="1" dirty="0">
                <a:cs typeface="Poppins"/>
                <a:sym typeface="Roboto"/>
              </a:rPr>
              <a:t>Mejora de la toma de decisiones financieras: </a:t>
            </a:r>
            <a:r>
              <a:rPr lang="es-ES" sz="1400" dirty="0">
                <a:cs typeface="Poppins"/>
                <a:sym typeface="Roboto"/>
              </a:rPr>
              <a:t>Big Data permite análisis financieros más profundos y precisos, ayudando a las empresas a optimizar su rendimiento financiero, realizar inversiones más informadas y mejorar la planificación y el análisis presupuestario.</a:t>
            </a:r>
          </a:p>
          <a:p>
            <a:pPr marL="504000" lvl="1" algn="just">
              <a:lnSpc>
                <a:spcPct val="120000"/>
              </a:lnSpc>
            </a:pPr>
            <a:endParaRPr lang="es-ES" sz="1600" b="1" dirty="0">
              <a:cs typeface="Poppins"/>
              <a:sym typeface="Roboto"/>
            </a:endParaRPr>
          </a:p>
        </p:txBody>
      </p:sp>
      <p:sp>
        <p:nvSpPr>
          <p:cNvPr id="10" name="Título 1"/>
          <p:cNvSpPr>
            <a:spLocks noGrp="1"/>
          </p:cNvSpPr>
          <p:nvPr>
            <p:ph type="title"/>
          </p:nvPr>
        </p:nvSpPr>
        <p:spPr>
          <a:xfrm>
            <a:off x="351675" y="847359"/>
            <a:ext cx="11432338" cy="451851"/>
          </a:xfrm>
        </p:spPr>
        <p:txBody>
          <a:bodyPr/>
          <a:lstStyle/>
          <a:p>
            <a:r>
              <a:rPr lang="es-ES" b="1" dirty="0"/>
              <a:t>VENTAJAS</a:t>
            </a:r>
          </a:p>
        </p:txBody>
      </p:sp>
      <p:pic>
        <p:nvPicPr>
          <p:cNvPr id="12" name="Picture 24">
            <a:extLst>
              <a:ext uri="{FF2B5EF4-FFF2-40B4-BE49-F238E27FC236}">
                <a16:creationId xmlns:a16="http://schemas.microsoft.com/office/drawing/2014/main" id="{C3176AE0-6DFE-76A4-CCCB-1848A55DC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75" y="1151331"/>
            <a:ext cx="900000" cy="900000"/>
          </a:xfrm>
          <a:prstGeom prst="rect">
            <a:avLst/>
          </a:prstGeom>
          <a:effectLst>
            <a:outerShdw blurRad="50800" dist="38100" dir="5400000" algn="t" rotWithShape="0">
              <a:prstClr val="black"/>
            </a:outerShdw>
          </a:effectLst>
        </p:spPr>
      </p:pic>
      <p:pic>
        <p:nvPicPr>
          <p:cNvPr id="13" name="Picture 24">
            <a:extLst>
              <a:ext uri="{FF2B5EF4-FFF2-40B4-BE49-F238E27FC236}">
                <a16:creationId xmlns:a16="http://schemas.microsoft.com/office/drawing/2014/main" id="{C3176AE0-6DFE-76A4-CCCB-1848A55DC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75" y="2196557"/>
            <a:ext cx="900000" cy="900000"/>
          </a:xfrm>
          <a:prstGeom prst="rect">
            <a:avLst/>
          </a:prstGeom>
          <a:effectLst>
            <a:outerShdw blurRad="50800" dist="38100" dir="5400000" algn="t" rotWithShape="0">
              <a:prstClr val="black"/>
            </a:outerShdw>
          </a:effectLst>
        </p:spPr>
      </p:pic>
      <p:pic>
        <p:nvPicPr>
          <p:cNvPr id="14" name="Picture 24">
            <a:extLst>
              <a:ext uri="{FF2B5EF4-FFF2-40B4-BE49-F238E27FC236}">
                <a16:creationId xmlns:a16="http://schemas.microsoft.com/office/drawing/2014/main" id="{C3176AE0-6DFE-76A4-CCCB-1848A55DC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75" y="3195991"/>
            <a:ext cx="900000" cy="900000"/>
          </a:xfrm>
          <a:prstGeom prst="rect">
            <a:avLst/>
          </a:prstGeom>
          <a:effectLst>
            <a:outerShdw blurRad="50800" dist="38100" dir="5400000" algn="t" rotWithShape="0">
              <a:prstClr val="black"/>
            </a:outerShdw>
          </a:effectLst>
        </p:spPr>
      </p:pic>
      <p:pic>
        <p:nvPicPr>
          <p:cNvPr id="15" name="Picture 24">
            <a:extLst>
              <a:ext uri="{FF2B5EF4-FFF2-40B4-BE49-F238E27FC236}">
                <a16:creationId xmlns:a16="http://schemas.microsoft.com/office/drawing/2014/main" id="{C3176AE0-6DFE-76A4-CCCB-1848A55DC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75" y="4214936"/>
            <a:ext cx="900000" cy="900000"/>
          </a:xfrm>
          <a:prstGeom prst="rect">
            <a:avLst/>
          </a:prstGeom>
          <a:effectLst>
            <a:outerShdw blurRad="50800" dist="38100" dir="5400000" algn="t" rotWithShape="0">
              <a:prstClr val="black"/>
            </a:outerShdw>
          </a:effectLst>
        </p:spPr>
      </p:pic>
      <p:pic>
        <p:nvPicPr>
          <p:cNvPr id="16" name="Picture 24">
            <a:extLst>
              <a:ext uri="{FF2B5EF4-FFF2-40B4-BE49-F238E27FC236}">
                <a16:creationId xmlns:a16="http://schemas.microsoft.com/office/drawing/2014/main" id="{C3176AE0-6DFE-76A4-CCCB-1848A55DC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675" y="5240652"/>
            <a:ext cx="900000" cy="900000"/>
          </a:xfrm>
          <a:prstGeom prst="rect">
            <a:avLst/>
          </a:prstGeom>
          <a:effectLst>
            <a:outerShdw blurRad="50800" dist="38100" dir="5400000" algn="t" rotWithShape="0">
              <a:prstClr val="black"/>
            </a:outerShdw>
          </a:effectLst>
        </p:spPr>
      </p:pic>
    </p:spTree>
    <p:extLst>
      <p:ext uri="{BB962C8B-B14F-4D97-AF65-F5344CB8AC3E}">
        <p14:creationId xmlns:p14="http://schemas.microsoft.com/office/powerpoint/2010/main" val="320474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3</a:t>
            </a:fld>
            <a:endParaRPr lang="es-ES" dirty="0"/>
          </a:p>
        </p:txBody>
      </p:sp>
      <p:sp>
        <p:nvSpPr>
          <p:cNvPr id="10" name="Título 1"/>
          <p:cNvSpPr>
            <a:spLocks noGrp="1"/>
          </p:cNvSpPr>
          <p:nvPr>
            <p:ph type="title"/>
          </p:nvPr>
        </p:nvSpPr>
        <p:spPr>
          <a:xfrm>
            <a:off x="351675" y="2194560"/>
            <a:ext cx="11432338" cy="2389631"/>
          </a:xfrm>
          <a:solidFill>
            <a:schemeClr val="accent1"/>
          </a:solidFill>
        </p:spPr>
        <p:txBody>
          <a:bodyPr anchor="ctr">
            <a:normAutofit/>
          </a:bodyPr>
          <a:lstStyle/>
          <a:p>
            <a:pPr algn="ctr"/>
            <a:r>
              <a:rPr lang="es-ES" sz="2800" b="1" dirty="0">
                <a:solidFill>
                  <a:schemeClr val="bg1"/>
                </a:solidFill>
              </a:rPr>
              <a:t>EL DATO</a:t>
            </a:r>
          </a:p>
        </p:txBody>
      </p:sp>
    </p:spTree>
    <p:extLst>
      <p:ext uri="{BB962C8B-B14F-4D97-AF65-F5344CB8AC3E}">
        <p14:creationId xmlns:p14="http://schemas.microsoft.com/office/powerpoint/2010/main" val="1107740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30</a:t>
            </a:fld>
            <a:endParaRPr lang="es-ES" dirty="0"/>
          </a:p>
        </p:txBody>
      </p:sp>
      <p:sp>
        <p:nvSpPr>
          <p:cNvPr id="10" name="Título 1"/>
          <p:cNvSpPr>
            <a:spLocks noGrp="1"/>
          </p:cNvSpPr>
          <p:nvPr>
            <p:ph type="title"/>
          </p:nvPr>
        </p:nvSpPr>
        <p:spPr>
          <a:xfrm>
            <a:off x="351675" y="2194560"/>
            <a:ext cx="11432338" cy="2389631"/>
          </a:xfrm>
          <a:solidFill>
            <a:schemeClr val="accent1"/>
          </a:solidFill>
        </p:spPr>
        <p:txBody>
          <a:bodyPr anchor="ctr">
            <a:normAutofit/>
          </a:bodyPr>
          <a:lstStyle/>
          <a:p>
            <a:pPr algn="ctr"/>
            <a:r>
              <a:rPr lang="es-ES" sz="2800" b="1" dirty="0">
                <a:solidFill>
                  <a:schemeClr val="bg1"/>
                </a:solidFill>
              </a:rPr>
              <a:t>INTRODUCCIÓN A </a:t>
            </a:r>
            <a:br>
              <a:rPr lang="es-ES" sz="2800" b="1" dirty="0">
                <a:solidFill>
                  <a:schemeClr val="bg1"/>
                </a:solidFill>
              </a:rPr>
            </a:br>
            <a:br>
              <a:rPr lang="es-ES" sz="2800" b="1" dirty="0">
                <a:solidFill>
                  <a:schemeClr val="bg1"/>
                </a:solidFill>
              </a:rPr>
            </a:br>
            <a:r>
              <a:rPr lang="es-ES" sz="2800" b="1" dirty="0">
                <a:solidFill>
                  <a:schemeClr val="bg1"/>
                </a:solidFill>
              </a:rPr>
              <a:t>LA INTELIGENCIA ARTIFICIAL</a:t>
            </a:r>
          </a:p>
        </p:txBody>
      </p:sp>
    </p:spTree>
    <p:extLst>
      <p:ext uri="{BB962C8B-B14F-4D97-AF65-F5344CB8AC3E}">
        <p14:creationId xmlns:p14="http://schemas.microsoft.com/office/powerpoint/2010/main" val="3815947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lstStyle/>
          <a:p>
            <a:r>
              <a:rPr lang="es-ES" b="1" dirty="0"/>
              <a:t>DEFINICIÓN DE IA</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31</a:t>
            </a:fld>
            <a:endParaRPr lang="es-ES" dirty="0"/>
          </a:p>
        </p:txBody>
      </p:sp>
      <p:sp>
        <p:nvSpPr>
          <p:cNvPr id="3" name="Rectángulo 2"/>
          <p:cNvSpPr/>
          <p:nvPr/>
        </p:nvSpPr>
        <p:spPr>
          <a:xfrm>
            <a:off x="560832" y="1226058"/>
            <a:ext cx="6986016" cy="4949047"/>
          </a:xfrm>
          <a:prstGeom prst="rect">
            <a:avLst/>
          </a:prstGeom>
        </p:spPr>
        <p:txBody>
          <a:bodyPr wrap="square">
            <a:spAutoFit/>
          </a:bodyPr>
          <a:lstStyle/>
          <a:p>
            <a:pPr algn="just">
              <a:lnSpc>
                <a:spcPct val="120000"/>
              </a:lnSpc>
              <a:spcAft>
                <a:spcPts val="600"/>
              </a:spcAft>
            </a:pPr>
            <a:r>
              <a:rPr lang="es-ES" sz="1400" dirty="0"/>
              <a:t>La </a:t>
            </a:r>
            <a:r>
              <a:rPr lang="es-ES" sz="1400" b="1" dirty="0"/>
              <a:t>Comisión Europea</a:t>
            </a:r>
            <a:r>
              <a:rPr lang="es-ES" sz="1400" dirty="0"/>
              <a:t> la define como sistemas de software (y posiblemente también de hardware) diseñados por humanos que, ante un objetivo complejo, actúan en la dimensión física o digital:</a:t>
            </a:r>
          </a:p>
          <a:p>
            <a:pPr marL="285750" indent="-285750" algn="just">
              <a:lnSpc>
                <a:spcPct val="120000"/>
              </a:lnSpc>
              <a:spcAft>
                <a:spcPts val="600"/>
              </a:spcAft>
              <a:buFont typeface="Wingdings" panose="05000000000000000000" pitchFamily="2" charset="2"/>
              <a:buChar char="§"/>
            </a:pPr>
            <a:r>
              <a:rPr lang="es-ES" sz="1400" dirty="0"/>
              <a:t>Percibiendo su entorno, a través de la adquisición e interpretación de datos estructurados o no estructurados.</a:t>
            </a:r>
          </a:p>
          <a:p>
            <a:pPr marL="285750" indent="-285750" algn="just">
              <a:lnSpc>
                <a:spcPct val="120000"/>
              </a:lnSpc>
              <a:spcAft>
                <a:spcPts val="600"/>
              </a:spcAft>
              <a:buFont typeface="Wingdings" panose="05000000000000000000" pitchFamily="2" charset="2"/>
              <a:buChar char="§"/>
            </a:pPr>
            <a:r>
              <a:rPr lang="es-ES" sz="1400" dirty="0"/>
              <a:t>Razonando sobre el conocimiento, procesando la información derivada de estos datos y decidiendo las mejores acciones para lograr el objetivo dado.</a:t>
            </a:r>
          </a:p>
          <a:p>
            <a:pPr marL="285750" indent="-285750" algn="just">
              <a:lnSpc>
                <a:spcPct val="120000"/>
              </a:lnSpc>
              <a:spcAft>
                <a:spcPts val="600"/>
              </a:spcAft>
              <a:buFont typeface="Wingdings" panose="05000000000000000000" pitchFamily="2" charset="2"/>
              <a:buChar char="§"/>
            </a:pPr>
            <a:r>
              <a:rPr lang="es-ES" sz="1400" dirty="0"/>
              <a:t>Los sistemas de IA pueden usar reglas simbólicas o aprender un modelo numérico. También pueden adaptar su comportamiento al analizar cómo el medio ambiente se ve afectado por sus acciones previas.</a:t>
            </a:r>
          </a:p>
          <a:p>
            <a:pPr algn="just">
              <a:lnSpc>
                <a:spcPct val="120000"/>
              </a:lnSpc>
              <a:spcAft>
                <a:spcPts val="600"/>
              </a:spcAft>
            </a:pPr>
            <a:r>
              <a:rPr lang="es-ES" sz="1400" dirty="0"/>
              <a:t>Dicho de otro modo:</a:t>
            </a:r>
          </a:p>
          <a:p>
            <a:pPr marL="285750" indent="-285750" algn="just">
              <a:lnSpc>
                <a:spcPct val="120000"/>
              </a:lnSpc>
              <a:spcAft>
                <a:spcPts val="600"/>
              </a:spcAft>
              <a:buFont typeface="Wingdings" panose="05000000000000000000" pitchFamily="2" charset="2"/>
              <a:buChar char="§"/>
            </a:pPr>
            <a:r>
              <a:rPr lang="es-ES" sz="1400" dirty="0"/>
              <a:t>La inteligencia artificial (IA) es un campo de la informática que se enfoca en crear sistemas que puedan realizar </a:t>
            </a:r>
            <a:r>
              <a:rPr lang="es-ES" sz="1400" b="1" dirty="0"/>
              <a:t>tareas que normalmente requieren inteligencia humana</a:t>
            </a:r>
            <a:r>
              <a:rPr lang="es-ES" sz="1400" dirty="0"/>
              <a:t>, como el aprendizaje, el razonamiento y la percepción.</a:t>
            </a:r>
          </a:p>
          <a:p>
            <a:pPr marL="285750" indent="-285750" algn="just">
              <a:lnSpc>
                <a:spcPct val="120000"/>
              </a:lnSpc>
              <a:spcAft>
                <a:spcPts val="600"/>
              </a:spcAft>
              <a:buFont typeface="Wingdings" panose="05000000000000000000" pitchFamily="2" charset="2"/>
              <a:buChar char="§"/>
            </a:pPr>
            <a:r>
              <a:rPr lang="es-ES" sz="1400" dirty="0"/>
              <a:t>Estos sistemas pueden percibir su entorno, razonar sobre el conocimiento, procesar la información derivada de los datos y tomar decisiones para lograr un objetivo dado.</a:t>
            </a:r>
          </a:p>
        </p:txBody>
      </p:sp>
      <p:pic>
        <p:nvPicPr>
          <p:cNvPr id="8" name="Marcador de contenido 4" descr="Vista aérea de robots sentados en sillas azules">
            <a:extLst>
              <a:ext uri="{FF2B5EF4-FFF2-40B4-BE49-F238E27FC236}">
                <a16:creationId xmlns:a16="http://schemas.microsoft.com/office/drawing/2014/main" id="{B7131D65-6C95-4905-8EA1-246A10CF9D56}"/>
              </a:ext>
            </a:extLst>
          </p:cNvPr>
          <p:cNvPicPr>
            <a:picLocks noChangeAspect="1"/>
          </p:cNvPicPr>
          <p:nvPr/>
        </p:nvPicPr>
        <p:blipFill rotWithShape="1">
          <a:blip r:embed="rId2"/>
          <a:srcRect l="39723" r="3503"/>
          <a:stretch/>
        </p:blipFill>
        <p:spPr>
          <a:xfrm>
            <a:off x="7660861" y="1635254"/>
            <a:ext cx="3960000" cy="3923481"/>
          </a:xfrm>
          <a:prstGeom prst="rect">
            <a:avLst/>
          </a:prstGeom>
        </p:spPr>
      </p:pic>
    </p:spTree>
    <p:extLst>
      <p:ext uri="{BB962C8B-B14F-4D97-AF65-F5344CB8AC3E}">
        <p14:creationId xmlns:p14="http://schemas.microsoft.com/office/powerpoint/2010/main" val="991783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lstStyle/>
          <a:p>
            <a:r>
              <a:rPr lang="es-ES" b="1" dirty="0"/>
              <a:t>ORÍGENES E HISTORIA DE LA INTELIGENCIA ARTIFICIAL</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32</a:t>
            </a:fld>
            <a:endParaRPr lang="es-ES" dirty="0"/>
          </a:p>
        </p:txBody>
      </p:sp>
      <p:sp>
        <p:nvSpPr>
          <p:cNvPr id="3" name="Rectángulo 2"/>
          <p:cNvSpPr/>
          <p:nvPr/>
        </p:nvSpPr>
        <p:spPr>
          <a:xfrm>
            <a:off x="560832" y="1226058"/>
            <a:ext cx="11070336" cy="4844403"/>
          </a:xfrm>
          <a:prstGeom prst="rect">
            <a:avLst/>
          </a:prstGeom>
        </p:spPr>
        <p:txBody>
          <a:bodyPr wrap="square">
            <a:spAutoFit/>
          </a:bodyPr>
          <a:lstStyle/>
          <a:p>
            <a:pPr algn="just">
              <a:lnSpc>
                <a:spcPct val="120000"/>
              </a:lnSpc>
              <a:spcAft>
                <a:spcPts val="1200"/>
              </a:spcAft>
            </a:pPr>
            <a:r>
              <a:rPr lang="es-ES" sz="1400" dirty="0"/>
              <a:t>El término "inteligencia artificial" (</a:t>
            </a:r>
            <a:r>
              <a:rPr lang="es-ES" sz="1400" b="1" dirty="0"/>
              <a:t>artificial </a:t>
            </a:r>
            <a:r>
              <a:rPr lang="es-ES" sz="1400" b="1" dirty="0" err="1"/>
              <a:t>intelillence</a:t>
            </a:r>
            <a:r>
              <a:rPr lang="es-ES" sz="1400" dirty="0"/>
              <a:t>) fue acuñado por </a:t>
            </a:r>
            <a:r>
              <a:rPr lang="es-ES" sz="1400" b="1" dirty="0"/>
              <a:t>John McCarthy</a:t>
            </a:r>
            <a:r>
              <a:rPr lang="es-ES" sz="1400" dirty="0"/>
              <a:t> en 1956 durante la </a:t>
            </a:r>
            <a:r>
              <a:rPr lang="es-ES" sz="1400" b="1" u="sng" dirty="0">
                <a:solidFill>
                  <a:srgbClr val="0070C0"/>
                </a:solidFill>
              </a:rPr>
              <a:t>Conferencia de </a:t>
            </a:r>
            <a:r>
              <a:rPr lang="es-ES" sz="1400" b="1" u="sng" dirty="0" err="1">
                <a:solidFill>
                  <a:srgbClr val="0070C0"/>
                </a:solidFill>
              </a:rPr>
              <a:t>Dartmouth</a:t>
            </a:r>
            <a:r>
              <a:rPr lang="es-ES" sz="1400" dirty="0"/>
              <a:t>, un evento histórico que reunió a algunos de los mejores científicos de la época para discutir la posibilidad de crear una máquina que pudiera pensar como un ser humano. Sin embargo, los conceptos e ideas que estaban detrás de la inteligencia artificial se remontan a mucho antes.</a:t>
            </a:r>
          </a:p>
          <a:p>
            <a:pPr algn="just">
              <a:lnSpc>
                <a:spcPct val="120000"/>
              </a:lnSpc>
              <a:spcAft>
                <a:spcPts val="1200"/>
              </a:spcAft>
            </a:pPr>
            <a:r>
              <a:rPr lang="es-ES" sz="1400" dirty="0"/>
              <a:t>Ya en la década de 1940, los matemáticos </a:t>
            </a:r>
            <a:r>
              <a:rPr lang="es-ES" sz="1400" b="1" dirty="0" err="1"/>
              <a:t>Norbert</a:t>
            </a:r>
            <a:r>
              <a:rPr lang="es-ES" sz="1400" b="1" dirty="0"/>
              <a:t> Wiener y John von Neumann</a:t>
            </a:r>
            <a:r>
              <a:rPr lang="es-ES" sz="1400" dirty="0"/>
              <a:t>, estaban trabajando en la teoría de los sistemas y la computación que sentaron las bases para la I.A. que posteriormente McCarthy definiría como "la ciencia y la ingeniería de hacer máquinas inteligentes, especialmente </a:t>
            </a:r>
            <a:r>
              <a:rPr lang="es-ES" sz="1400" b="1" dirty="0"/>
              <a:t>programas de computadora inteligentes</a:t>
            </a:r>
            <a:r>
              <a:rPr lang="es-ES" sz="1400" dirty="0"/>
              <a:t>".</a:t>
            </a:r>
          </a:p>
          <a:p>
            <a:pPr algn="just">
              <a:lnSpc>
                <a:spcPct val="120000"/>
              </a:lnSpc>
              <a:spcAft>
                <a:spcPts val="1200"/>
              </a:spcAft>
            </a:pPr>
            <a:r>
              <a:rPr lang="es-ES" sz="1400" dirty="0"/>
              <a:t>Otra influencia y fuente de inspiración para esta tecnología se encuentra en la </a:t>
            </a:r>
            <a:r>
              <a:rPr lang="es-ES" sz="1400" b="1" dirty="0"/>
              <a:t>ciencia ficción</a:t>
            </a:r>
            <a:r>
              <a:rPr lang="es-ES" sz="1400" dirty="0"/>
              <a:t>. Los robots y las máquinas inteligentes aparecieron por primera vez en la literatura y el cine en la década de 1920, y estos conceptos se han convertido en elementos básicos de la cultura popular.</a:t>
            </a:r>
          </a:p>
          <a:p>
            <a:pPr algn="just">
              <a:lnSpc>
                <a:spcPct val="120000"/>
              </a:lnSpc>
              <a:spcAft>
                <a:spcPts val="1200"/>
              </a:spcAft>
            </a:pPr>
            <a:r>
              <a:rPr lang="es-ES" sz="1400" dirty="0"/>
              <a:t>Algunas tecnologías con inteligencia </a:t>
            </a:r>
            <a:r>
              <a:rPr lang="es-ES" sz="1400" b="1" dirty="0"/>
              <a:t>existen desde hace más de 50 años</a:t>
            </a:r>
            <a:r>
              <a:rPr lang="es-ES" sz="1400" dirty="0"/>
              <a:t>, pero los avances en la potencia informática, la disponibilidad de enormes cantidades de datos y los nuevos algoritmos han permitido que se den grandes avances en este campo en los últimos años.</a:t>
            </a:r>
          </a:p>
          <a:p>
            <a:pPr algn="just">
              <a:lnSpc>
                <a:spcPct val="120000"/>
              </a:lnSpc>
              <a:spcAft>
                <a:spcPts val="1200"/>
              </a:spcAft>
            </a:pPr>
            <a:r>
              <a:rPr lang="es-ES" sz="1400" dirty="0"/>
              <a:t>En la actualidad, la inteligencia artificial se ha convertido en </a:t>
            </a:r>
            <a:r>
              <a:rPr lang="es-ES" sz="1400" b="1" dirty="0"/>
              <a:t>una de las tecnologías más disruptivas y que más atención despierta</a:t>
            </a:r>
            <a:r>
              <a:rPr lang="es-ES" sz="1400" dirty="0"/>
              <a:t>. El ritmo al que se suceden los modelos, cada vez más potentes, se está acelerando y tanto las posibilidades como los potenciales peligros de su uso están generando debate tanto entre la comunidad científica como en las instancias políticas.</a:t>
            </a:r>
          </a:p>
        </p:txBody>
      </p:sp>
    </p:spTree>
    <p:extLst>
      <p:ext uri="{BB962C8B-B14F-4D97-AF65-F5344CB8AC3E}">
        <p14:creationId xmlns:p14="http://schemas.microsoft.com/office/powerpoint/2010/main" val="2362376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lstStyle/>
          <a:p>
            <a:r>
              <a:rPr lang="es-ES" b="1" dirty="0"/>
              <a:t>TIPOS DE INTELIGENCIA ARTIFICIAL</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33</a:t>
            </a:fld>
            <a:endParaRPr lang="es-ES" dirty="0"/>
          </a:p>
        </p:txBody>
      </p:sp>
      <p:sp>
        <p:nvSpPr>
          <p:cNvPr id="3" name="Rectángulo 2"/>
          <p:cNvSpPr/>
          <p:nvPr/>
        </p:nvSpPr>
        <p:spPr>
          <a:xfrm>
            <a:off x="1207008" y="1918686"/>
            <a:ext cx="9144000" cy="2776145"/>
          </a:xfrm>
          <a:prstGeom prst="rect">
            <a:avLst/>
          </a:prstGeom>
        </p:spPr>
        <p:txBody>
          <a:bodyPr wrap="square">
            <a:spAutoFit/>
          </a:bodyPr>
          <a:lstStyle/>
          <a:p>
            <a:pPr algn="just">
              <a:lnSpc>
                <a:spcPct val="120000"/>
              </a:lnSpc>
              <a:spcAft>
                <a:spcPts val="1200"/>
              </a:spcAft>
            </a:pPr>
            <a:r>
              <a:rPr lang="es-ES" sz="1600" dirty="0"/>
              <a:t>Según la definición de Inteligencia Artificial de la </a:t>
            </a:r>
            <a:r>
              <a:rPr lang="es-ES" sz="1400" b="1" u="sng" dirty="0">
                <a:solidFill>
                  <a:srgbClr val="0070C0"/>
                </a:solidFill>
              </a:rPr>
              <a:t>Comisión Europea</a:t>
            </a:r>
            <a:r>
              <a:rPr lang="es-ES" sz="1600" dirty="0"/>
              <a:t> existen dos tipos de IA:</a:t>
            </a:r>
          </a:p>
          <a:p>
            <a:pPr algn="just">
              <a:lnSpc>
                <a:spcPct val="120000"/>
              </a:lnSpc>
              <a:spcAft>
                <a:spcPts val="1200"/>
              </a:spcAft>
            </a:pPr>
            <a:endParaRPr lang="es-ES" sz="1600" dirty="0"/>
          </a:p>
          <a:p>
            <a:pPr marL="285750" indent="-285750" algn="just">
              <a:lnSpc>
                <a:spcPct val="120000"/>
              </a:lnSpc>
              <a:spcAft>
                <a:spcPts val="1200"/>
              </a:spcAft>
              <a:buFont typeface="Wingdings" panose="05000000000000000000" pitchFamily="2" charset="2"/>
              <a:buChar char="§"/>
            </a:pPr>
            <a:r>
              <a:rPr lang="es-ES" sz="1600" b="1" dirty="0"/>
              <a:t>Software</a:t>
            </a:r>
            <a:r>
              <a:rPr lang="es-ES" sz="1600" dirty="0"/>
              <a:t>: asistentes virtuales, software de análisis de imágenes, motores de búsqueda o sistemas de reconocimiento de voz y rostro.</a:t>
            </a:r>
          </a:p>
          <a:p>
            <a:pPr algn="just">
              <a:lnSpc>
                <a:spcPct val="120000"/>
              </a:lnSpc>
              <a:spcAft>
                <a:spcPts val="1200"/>
              </a:spcAft>
            </a:pPr>
            <a:endParaRPr lang="es-ES" sz="1600" dirty="0"/>
          </a:p>
          <a:p>
            <a:pPr marL="285750" indent="-285750" algn="just">
              <a:lnSpc>
                <a:spcPct val="120000"/>
              </a:lnSpc>
              <a:spcAft>
                <a:spcPts val="1200"/>
              </a:spcAft>
              <a:buFont typeface="Wingdings" panose="05000000000000000000" pitchFamily="2" charset="2"/>
              <a:buChar char="§"/>
            </a:pPr>
            <a:r>
              <a:rPr lang="es-ES" sz="1600" b="1" dirty="0"/>
              <a:t>Inteligencia artificial integrada</a:t>
            </a:r>
            <a:r>
              <a:rPr lang="es-ES" sz="1600" dirty="0"/>
              <a:t>: robots, drones, vehículos autónomos o el Internet de las Cosas.</a:t>
            </a:r>
          </a:p>
        </p:txBody>
      </p:sp>
    </p:spTree>
    <p:extLst>
      <p:ext uri="{BB962C8B-B14F-4D97-AF65-F5344CB8AC3E}">
        <p14:creationId xmlns:p14="http://schemas.microsoft.com/office/powerpoint/2010/main" val="3512842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lstStyle/>
          <a:p>
            <a:r>
              <a:rPr lang="es-ES" b="1" dirty="0"/>
              <a:t>TIPOS DE INTELIGENCIA ARTIFICIAL</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34</a:t>
            </a:fld>
            <a:endParaRPr lang="es-ES" dirty="0"/>
          </a:p>
        </p:txBody>
      </p:sp>
      <p:sp>
        <p:nvSpPr>
          <p:cNvPr id="3" name="Rectángulo 2"/>
          <p:cNvSpPr/>
          <p:nvPr/>
        </p:nvSpPr>
        <p:spPr>
          <a:xfrm>
            <a:off x="914400" y="1424494"/>
            <a:ext cx="10082784" cy="4844403"/>
          </a:xfrm>
          <a:prstGeom prst="rect">
            <a:avLst/>
          </a:prstGeom>
        </p:spPr>
        <p:txBody>
          <a:bodyPr wrap="square">
            <a:spAutoFit/>
          </a:bodyPr>
          <a:lstStyle/>
          <a:p>
            <a:pPr algn="just">
              <a:lnSpc>
                <a:spcPct val="120000"/>
              </a:lnSpc>
              <a:spcAft>
                <a:spcPts val="1200"/>
              </a:spcAft>
            </a:pPr>
            <a:r>
              <a:rPr lang="es-ES" sz="1600" dirty="0"/>
              <a:t>No es la única clasificación posible de los tipos de Inteligencia Artificial que existe. En su libro "</a:t>
            </a:r>
            <a:r>
              <a:rPr lang="es-ES" sz="1400" b="1" u="sng" dirty="0">
                <a:solidFill>
                  <a:srgbClr val="0070C0"/>
                </a:solidFill>
              </a:rPr>
              <a:t>Inteligencia Artificial: Un Enfoque Moderno</a:t>
            </a:r>
            <a:r>
              <a:rPr lang="es-ES" sz="1600" dirty="0"/>
              <a:t>", Stuart J. Russell y Peter </a:t>
            </a:r>
            <a:r>
              <a:rPr lang="es-ES" sz="1600" dirty="0" err="1"/>
              <a:t>Norvig</a:t>
            </a:r>
            <a:r>
              <a:rPr lang="es-ES" sz="1600" dirty="0"/>
              <a:t> establecen cuatro tipos de inteligencia artificial:</a:t>
            </a:r>
          </a:p>
          <a:p>
            <a:pPr marL="285750" indent="-285750" algn="just">
              <a:lnSpc>
                <a:spcPct val="120000"/>
              </a:lnSpc>
              <a:spcAft>
                <a:spcPts val="1200"/>
              </a:spcAft>
              <a:buFont typeface="Arial" panose="020B0604020202020204" pitchFamily="34" charset="0"/>
              <a:buChar char="•"/>
            </a:pPr>
            <a:r>
              <a:rPr lang="es-ES" sz="1600" b="1" dirty="0"/>
              <a:t>Sistemas que piensan como humanos</a:t>
            </a:r>
            <a:r>
              <a:rPr lang="es-ES" sz="1600" dirty="0"/>
              <a:t>: se enfocan en la emulación de la inteligencia humana, tanto en términos de comportamiento como de pensamiento. Buscan imitar la forma en que los humanos piensan y resuelven problemas.</a:t>
            </a:r>
          </a:p>
          <a:p>
            <a:pPr marL="285750" indent="-285750" algn="just">
              <a:lnSpc>
                <a:spcPct val="120000"/>
              </a:lnSpc>
              <a:spcAft>
                <a:spcPts val="1200"/>
              </a:spcAft>
              <a:buFont typeface="Arial" panose="020B0604020202020204" pitchFamily="34" charset="0"/>
              <a:buChar char="•"/>
            </a:pPr>
            <a:r>
              <a:rPr lang="es-ES" sz="1600" b="1" dirty="0"/>
              <a:t>Sistemas que actúan como humanos</a:t>
            </a:r>
            <a:r>
              <a:rPr lang="es-ES" sz="1600" dirty="0"/>
              <a:t>: se enfocan en la emulación de la inteligencia humana, pero en términos de comportamiento. Buscan imitar la forma en que los humanos se comportan y actúan en el mundo.</a:t>
            </a:r>
          </a:p>
          <a:p>
            <a:pPr marL="285750" indent="-285750" algn="just">
              <a:lnSpc>
                <a:spcPct val="120000"/>
              </a:lnSpc>
              <a:spcAft>
                <a:spcPts val="1200"/>
              </a:spcAft>
              <a:buFont typeface="Arial" panose="020B0604020202020204" pitchFamily="34" charset="0"/>
              <a:buChar char="•"/>
            </a:pPr>
            <a:r>
              <a:rPr lang="es-ES" sz="1600" b="1" dirty="0"/>
              <a:t>Sistemas que piensan racionalmente</a:t>
            </a:r>
            <a:r>
              <a:rPr lang="es-ES" sz="1600" dirty="0"/>
              <a:t>: se enfocan en la resolución de problemas de manera lógica y racional. Buscan maximizar la eficiencia y la precisión de sus decisiones, sin considerar necesariamente el comportamiento humano.</a:t>
            </a:r>
          </a:p>
          <a:p>
            <a:pPr marL="285750" indent="-285750" algn="just">
              <a:lnSpc>
                <a:spcPct val="120000"/>
              </a:lnSpc>
              <a:spcAft>
                <a:spcPts val="1200"/>
              </a:spcAft>
              <a:buFont typeface="Arial" panose="020B0604020202020204" pitchFamily="34" charset="0"/>
              <a:buChar char="•"/>
            </a:pPr>
            <a:r>
              <a:rPr lang="es-ES" sz="1600" b="1" dirty="0"/>
              <a:t>Sistemas que actúan racionalmente</a:t>
            </a:r>
            <a:r>
              <a:rPr lang="es-ES" sz="1600" dirty="0"/>
              <a:t>: se enfocan en la toma de decisiones y la acción en el mundo, buscando siempre tomar la mejor decisión posible basada en la información disponible.</a:t>
            </a:r>
          </a:p>
        </p:txBody>
      </p:sp>
    </p:spTree>
    <p:extLst>
      <p:ext uri="{BB962C8B-B14F-4D97-AF65-F5344CB8AC3E}">
        <p14:creationId xmlns:p14="http://schemas.microsoft.com/office/powerpoint/2010/main" val="2736007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lstStyle/>
          <a:p>
            <a:r>
              <a:rPr lang="es-ES" b="1" dirty="0"/>
              <a:t>TIPOS DE INTELIGENCIA ARTIFICIAL</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35</a:t>
            </a:fld>
            <a:endParaRPr lang="es-ES" dirty="0"/>
          </a:p>
        </p:txBody>
      </p:sp>
      <p:sp>
        <p:nvSpPr>
          <p:cNvPr id="3" name="Rectángulo 2"/>
          <p:cNvSpPr/>
          <p:nvPr/>
        </p:nvSpPr>
        <p:spPr>
          <a:xfrm>
            <a:off x="914400" y="1424494"/>
            <a:ext cx="10082784" cy="4985980"/>
          </a:xfrm>
          <a:prstGeom prst="rect">
            <a:avLst/>
          </a:prstGeom>
        </p:spPr>
        <p:txBody>
          <a:bodyPr wrap="square">
            <a:spAutoFit/>
          </a:bodyPr>
          <a:lstStyle/>
          <a:p>
            <a:pPr algn="just">
              <a:lnSpc>
                <a:spcPct val="120000"/>
              </a:lnSpc>
              <a:spcAft>
                <a:spcPts val="1200"/>
              </a:spcAft>
            </a:pPr>
            <a:r>
              <a:rPr lang="es-ES" sz="1600" dirty="0"/>
              <a:t>Otra forma posible de diferenciar a las inteligencias artificiales, según su potencia, es la siguiente:</a:t>
            </a:r>
          </a:p>
          <a:p>
            <a:pPr marL="285750" indent="-285750" algn="just">
              <a:lnSpc>
                <a:spcPct val="120000"/>
              </a:lnSpc>
              <a:spcAft>
                <a:spcPts val="1200"/>
              </a:spcAft>
              <a:buFont typeface="Arial" panose="020B0604020202020204" pitchFamily="34" charset="0"/>
              <a:buChar char="•"/>
            </a:pPr>
            <a:r>
              <a:rPr lang="es-ES" sz="1600" b="1" dirty="0"/>
              <a:t>IA Débil</a:t>
            </a:r>
            <a:r>
              <a:rPr lang="es-ES" sz="1600" dirty="0"/>
              <a:t>: también conocida como </a:t>
            </a:r>
            <a:r>
              <a:rPr lang="es-ES" sz="1600" b="1" dirty="0"/>
              <a:t>IA estrecha</a:t>
            </a:r>
            <a:r>
              <a:rPr lang="es-ES" sz="1600" dirty="0"/>
              <a:t>. Son sistemas diseñados para realizar tareas específicas y limitadas, como el reconocimiento de voz, la identificación de imágenes o la traducción de idiomas. No tienen capacidad de aprendizaje o adaptación por sí mismos, y requieren ser programados para realizar una tarea determinada. </a:t>
            </a:r>
            <a:r>
              <a:rPr lang="es-ES" sz="1600" b="1" dirty="0"/>
              <a:t>Su alcance es limitado</a:t>
            </a:r>
            <a:r>
              <a:rPr lang="es-ES" sz="1600" dirty="0"/>
              <a:t> y no pueden realizar tareas fuera de su campo de especialización.</a:t>
            </a:r>
          </a:p>
          <a:p>
            <a:pPr marL="285750" indent="-285750" algn="just">
              <a:lnSpc>
                <a:spcPct val="120000"/>
              </a:lnSpc>
              <a:spcAft>
                <a:spcPts val="1200"/>
              </a:spcAft>
              <a:buFont typeface="Arial" panose="020B0604020202020204" pitchFamily="34" charset="0"/>
              <a:buChar char="•"/>
            </a:pPr>
            <a:r>
              <a:rPr lang="es-ES" sz="1600" b="1" dirty="0"/>
              <a:t>IA Fuerte</a:t>
            </a:r>
            <a:r>
              <a:rPr lang="es-ES" sz="1600" dirty="0"/>
              <a:t>: está diseñada para tener una amplia gama de habilidades cognitivas y capacidad de aprendizaje autónomo. Estos sistemas pueden realizar múltiples tareas y aprenden de forma autónoma a medida que interactúan con el entorno. La IA fuerte tiene que tener la capacidad de </a:t>
            </a:r>
            <a:r>
              <a:rPr lang="es-ES" sz="1600" b="1" dirty="0"/>
              <a:t>razonar, planificar y tomar decisiones complejas</a:t>
            </a:r>
            <a:r>
              <a:rPr lang="es-ES" sz="1600" dirty="0"/>
              <a:t> en un amplio espectro de situaciones.</a:t>
            </a:r>
          </a:p>
          <a:p>
            <a:pPr marL="285750" indent="-285750" algn="just">
              <a:lnSpc>
                <a:spcPct val="120000"/>
              </a:lnSpc>
              <a:spcAft>
                <a:spcPts val="1200"/>
              </a:spcAft>
              <a:buFont typeface="Arial" panose="020B0604020202020204" pitchFamily="34" charset="0"/>
              <a:buChar char="•"/>
            </a:pPr>
            <a:r>
              <a:rPr lang="es-ES" sz="1600" b="1" dirty="0"/>
              <a:t>IA </a:t>
            </a:r>
            <a:r>
              <a:rPr lang="es-ES" sz="1600" b="1" dirty="0" err="1"/>
              <a:t>Superinteligente</a:t>
            </a:r>
            <a:r>
              <a:rPr lang="es-ES" sz="1600" dirty="0"/>
              <a:t>: es un tipo de IA que </a:t>
            </a:r>
            <a:r>
              <a:rPr lang="es-ES" sz="1600" b="1" dirty="0"/>
              <a:t>superaría la inteligencia humana en todos los aspectos</a:t>
            </a:r>
            <a:r>
              <a:rPr lang="es-ES" sz="1600" dirty="0"/>
              <a:t>. Este nivel de IA sería capaz de comprender el mundo de una manera que está más allá de la capacidad humana, y sería capaz de resolver problemas complejos a una velocidad y eficiencia que los seres humanos no pueden alcanzar. Es </a:t>
            </a:r>
            <a:r>
              <a:rPr lang="es-ES" sz="1600" b="1" dirty="0"/>
              <a:t>una forma teórica de IA</a:t>
            </a:r>
            <a:r>
              <a:rPr lang="es-ES" sz="1600" dirty="0"/>
              <a:t> que aún no ha sido desarrollada en la práctica.</a:t>
            </a:r>
          </a:p>
        </p:txBody>
      </p:sp>
    </p:spTree>
    <p:extLst>
      <p:ext uri="{BB962C8B-B14F-4D97-AF65-F5344CB8AC3E}">
        <p14:creationId xmlns:p14="http://schemas.microsoft.com/office/powerpoint/2010/main" val="2036147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RAMAS DE LA IA</a:t>
            </a:r>
          </a:p>
        </p:txBody>
      </p:sp>
      <p:pic>
        <p:nvPicPr>
          <p:cNvPr id="7" name="Imagen 6" descr="Diagrama&#10;&#10;Descripción generada automáticamente">
            <a:extLst>
              <a:ext uri="{FF2B5EF4-FFF2-40B4-BE49-F238E27FC236}">
                <a16:creationId xmlns:a16="http://schemas.microsoft.com/office/drawing/2014/main" id="{559E8EED-837B-67B5-1849-EB73ECFCE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749" y="643466"/>
            <a:ext cx="5373833" cy="5568739"/>
          </a:xfrm>
          <a:prstGeom prst="rect">
            <a:avLst/>
          </a:prstGeom>
        </p:spPr>
      </p:pic>
      <p:sp>
        <p:nvSpPr>
          <p:cNvPr id="4" name="Marcador de pie de página 3"/>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Fundamentos de la transformación digital</a:t>
            </a:r>
          </a:p>
        </p:txBody>
      </p:sp>
      <p:sp>
        <p:nvSpPr>
          <p:cNvPr id="5" name="Marcador de número de diapositiva 4"/>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lgn="r">
              <a:spcAft>
                <a:spcPts val="600"/>
              </a:spcAft>
            </a:pPr>
            <a:fld id="{A64E805E-E9C5-4556-814C-C096ED3BEA4F}" type="slidenum">
              <a:rPr lang="en-US" sz="1200">
                <a:solidFill>
                  <a:schemeClr val="tx1">
                    <a:alpha val="80000"/>
                  </a:schemeClr>
                </a:solidFill>
              </a:rPr>
              <a:pPr algn="r">
                <a:spcAft>
                  <a:spcPts val="600"/>
                </a:spcAft>
              </a:pPr>
              <a:t>36</a:t>
            </a:fld>
            <a:endParaRPr lang="en-US" sz="1200">
              <a:solidFill>
                <a:schemeClr val="tx1">
                  <a:alpha val="80000"/>
                </a:schemeClr>
              </a:solidFill>
            </a:endParaRPr>
          </a:p>
        </p:txBody>
      </p:sp>
      <p:sp>
        <p:nvSpPr>
          <p:cNvPr id="8" name="Marcador de pie de página 3">
            <a:extLst>
              <a:ext uri="{FF2B5EF4-FFF2-40B4-BE49-F238E27FC236}">
                <a16:creationId xmlns:a16="http://schemas.microsoft.com/office/drawing/2014/main" id="{BA54D4F3-AE8A-CE44-1172-E5E577170876}"/>
              </a:ext>
            </a:extLst>
          </p:cNvPr>
          <p:cNvSpPr txBox="1">
            <a:spLocks/>
          </p:cNvSpPr>
          <p:nvPr/>
        </p:nvSpPr>
        <p:spPr>
          <a:xfrm>
            <a:off x="2260832" y="210646"/>
            <a:ext cx="9617358"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t>Fundamentos de la transformación digital</a:t>
            </a:r>
            <a:endParaRPr lang="es-ES" dirty="0"/>
          </a:p>
        </p:txBody>
      </p:sp>
    </p:spTree>
    <p:extLst>
      <p:ext uri="{BB962C8B-B14F-4D97-AF65-F5344CB8AC3E}">
        <p14:creationId xmlns:p14="http://schemas.microsoft.com/office/powerpoint/2010/main" val="3820510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lstStyle/>
          <a:p>
            <a:r>
              <a:rPr lang="es-ES" b="1" dirty="0"/>
              <a:t>RAMAS DE LA IA: MACHINE LEARNING</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37</a:t>
            </a:fld>
            <a:endParaRPr lang="es-ES" dirty="0"/>
          </a:p>
        </p:txBody>
      </p:sp>
      <p:sp>
        <p:nvSpPr>
          <p:cNvPr id="3" name="Rectángulo 2"/>
          <p:cNvSpPr/>
          <p:nvPr/>
        </p:nvSpPr>
        <p:spPr>
          <a:xfrm>
            <a:off x="1026452" y="2364574"/>
            <a:ext cx="10082784" cy="2128853"/>
          </a:xfrm>
          <a:prstGeom prst="rect">
            <a:avLst/>
          </a:prstGeom>
        </p:spPr>
        <p:txBody>
          <a:bodyPr wrap="square">
            <a:spAutoFit/>
          </a:bodyPr>
          <a:lstStyle/>
          <a:p>
            <a:pPr algn="just">
              <a:lnSpc>
                <a:spcPct val="120000"/>
              </a:lnSpc>
              <a:spcAft>
                <a:spcPts val="1200"/>
              </a:spcAft>
            </a:pPr>
            <a:r>
              <a:rPr lang="es-ES" sz="1600" dirty="0"/>
              <a:t>El Machine </a:t>
            </a:r>
            <a:r>
              <a:rPr lang="es-ES" sz="1600" dirty="0" err="1"/>
              <a:t>Learning</a:t>
            </a:r>
            <a:r>
              <a:rPr lang="es-ES" sz="1600" dirty="0"/>
              <a:t>, o Aprendizaje Automático en español, es una rama de la Inteligencia Artificial (IA) que se centra en el desarrollo de algoritmos y modelos que permiten a las máquinas aprender y mejorar en tareas específicas a través de la experiencia y el análisis de datos. En lugar de programar explícitamente a un ordenador para realizar una tarea particular, en el Machine </a:t>
            </a:r>
            <a:r>
              <a:rPr lang="es-ES" sz="1600" dirty="0" err="1"/>
              <a:t>Learning</a:t>
            </a:r>
            <a:r>
              <a:rPr lang="es-ES" sz="1600" dirty="0"/>
              <a:t> se le proporcionan datos para aprender patrones, realizar predicciones o tomar decisiones basadas en esos datos. La esencia del Machine </a:t>
            </a:r>
            <a:r>
              <a:rPr lang="es-ES" sz="1600" dirty="0" err="1"/>
              <a:t>Learning</a:t>
            </a:r>
            <a:r>
              <a:rPr lang="es-ES" sz="1600" dirty="0"/>
              <a:t> radica en la capacidad de las máquinas para aprender y mejorar por sí mismas a medida que se les suministran más datos y adquieren experiencia. </a:t>
            </a:r>
          </a:p>
        </p:txBody>
      </p:sp>
    </p:spTree>
    <p:extLst>
      <p:ext uri="{BB962C8B-B14F-4D97-AF65-F5344CB8AC3E}">
        <p14:creationId xmlns:p14="http://schemas.microsoft.com/office/powerpoint/2010/main" val="3268595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lstStyle/>
          <a:p>
            <a:r>
              <a:rPr lang="es-ES" b="1" dirty="0"/>
              <a:t>Las principales técnicas del Machine </a:t>
            </a:r>
            <a:r>
              <a:rPr lang="es-ES" b="1" dirty="0" err="1"/>
              <a:t>Learning</a:t>
            </a:r>
            <a:r>
              <a:rPr lang="es-ES" b="1" dirty="0"/>
              <a:t>:</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38</a:t>
            </a:fld>
            <a:endParaRPr lang="es-ES" dirty="0"/>
          </a:p>
        </p:txBody>
      </p:sp>
      <p:sp>
        <p:nvSpPr>
          <p:cNvPr id="3" name="Rectángulo 2"/>
          <p:cNvSpPr/>
          <p:nvPr/>
        </p:nvSpPr>
        <p:spPr>
          <a:xfrm>
            <a:off x="904532" y="1620862"/>
            <a:ext cx="10082784" cy="3926268"/>
          </a:xfrm>
          <a:prstGeom prst="rect">
            <a:avLst/>
          </a:prstGeom>
        </p:spPr>
        <p:txBody>
          <a:bodyPr wrap="square">
            <a:spAutoFit/>
          </a:bodyPr>
          <a:lstStyle/>
          <a:p>
            <a:pPr algn="just">
              <a:lnSpc>
                <a:spcPct val="120000"/>
              </a:lnSpc>
              <a:spcAft>
                <a:spcPts val="1200"/>
              </a:spcAft>
            </a:pPr>
            <a:r>
              <a:rPr lang="es-ES" sz="1600" dirty="0"/>
              <a:t>Dentro del Machine </a:t>
            </a:r>
            <a:r>
              <a:rPr lang="es-ES" sz="1600" dirty="0" err="1"/>
              <a:t>Learning</a:t>
            </a:r>
            <a:r>
              <a:rPr lang="es-ES" sz="1600" dirty="0"/>
              <a:t>, se emplean diversas técnicas, entre las que destacan: </a:t>
            </a:r>
          </a:p>
          <a:p>
            <a:pPr algn="just">
              <a:lnSpc>
                <a:spcPct val="120000"/>
              </a:lnSpc>
              <a:spcAft>
                <a:spcPts val="1200"/>
              </a:spcAft>
            </a:pPr>
            <a:endParaRPr lang="es-ES" sz="1600" dirty="0"/>
          </a:p>
          <a:p>
            <a:pPr marL="342900" indent="-342900" algn="just">
              <a:lnSpc>
                <a:spcPct val="120000"/>
              </a:lnSpc>
              <a:spcAft>
                <a:spcPts val="1200"/>
              </a:spcAft>
              <a:buFont typeface="+mj-lt"/>
              <a:buAutoNum type="arabicPeriod"/>
            </a:pPr>
            <a:r>
              <a:rPr lang="es-ES" sz="1600" b="1" dirty="0"/>
              <a:t>Aprendizaje supervisado</a:t>
            </a:r>
            <a:r>
              <a:rPr lang="es-ES" sz="1600" dirty="0"/>
              <a:t>: Los modelos se entrenan utilizando datos que tienen etiquetas o respuestas conocidas. El modelo aprende a hacer predicciones basadas en ejemplos previamente etiquetados y busca hacer coincidir las respuestas correctas.  </a:t>
            </a:r>
          </a:p>
          <a:p>
            <a:pPr marL="342900" indent="-342900" algn="just">
              <a:lnSpc>
                <a:spcPct val="120000"/>
              </a:lnSpc>
              <a:spcAft>
                <a:spcPts val="1200"/>
              </a:spcAft>
              <a:buFont typeface="+mj-lt"/>
              <a:buAutoNum type="arabicPeriod"/>
            </a:pPr>
            <a:r>
              <a:rPr lang="es-ES" sz="1600" b="1" dirty="0"/>
              <a:t>Aprendizaje no supervisado</a:t>
            </a:r>
            <a:r>
              <a:rPr lang="es-ES" sz="1600" dirty="0"/>
              <a:t>: Los modelos se entrenan utilizando datos que no tienen etiquetas ni respuestas conocidas. El objetivo es encontrar patrones y estructuras ocultas en los datos, como agrupar datos similares sin necesidad de etiquetas previas. </a:t>
            </a:r>
          </a:p>
          <a:p>
            <a:pPr marL="342900" indent="-342900" algn="just">
              <a:lnSpc>
                <a:spcPct val="120000"/>
              </a:lnSpc>
              <a:spcAft>
                <a:spcPts val="1200"/>
              </a:spcAft>
              <a:buFont typeface="+mj-lt"/>
              <a:buAutoNum type="arabicPeriod"/>
            </a:pPr>
            <a:r>
              <a:rPr lang="es-ES" sz="1600" b="1" dirty="0"/>
              <a:t>Aprendizaje por refuerzo</a:t>
            </a:r>
            <a:r>
              <a:rPr lang="es-ES" sz="1600" dirty="0"/>
              <a:t>: Los modelos aprenden a través de la interacción con un entorno y reciben recompensas o castigos según sus acciones. Esto se aplica en la toma de decisiones secuenciales, como en los juegos de ajedrez o en la navegación de robots. </a:t>
            </a:r>
          </a:p>
        </p:txBody>
      </p:sp>
    </p:spTree>
    <p:extLst>
      <p:ext uri="{BB962C8B-B14F-4D97-AF65-F5344CB8AC3E}">
        <p14:creationId xmlns:p14="http://schemas.microsoft.com/office/powerpoint/2010/main" val="1170886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lstStyle/>
          <a:p>
            <a:r>
              <a:rPr lang="es-ES" b="1" dirty="0"/>
              <a:t>Para qué sirve el Machine </a:t>
            </a:r>
            <a:r>
              <a:rPr lang="es-ES" b="1" dirty="0" err="1"/>
              <a:t>Learning</a:t>
            </a:r>
            <a:r>
              <a:rPr lang="es-ES" b="1" dirty="0"/>
              <a:t>:</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39</a:t>
            </a:fld>
            <a:endParaRPr lang="es-ES" dirty="0"/>
          </a:p>
        </p:txBody>
      </p:sp>
      <p:sp>
        <p:nvSpPr>
          <p:cNvPr id="3" name="Rectángulo 2"/>
          <p:cNvSpPr/>
          <p:nvPr/>
        </p:nvSpPr>
        <p:spPr>
          <a:xfrm>
            <a:off x="941108" y="1364765"/>
            <a:ext cx="10082784" cy="4824975"/>
          </a:xfrm>
          <a:prstGeom prst="rect">
            <a:avLst/>
          </a:prstGeom>
        </p:spPr>
        <p:txBody>
          <a:bodyPr wrap="square">
            <a:spAutoFit/>
          </a:bodyPr>
          <a:lstStyle/>
          <a:p>
            <a:pPr algn="just">
              <a:lnSpc>
                <a:spcPct val="120000"/>
              </a:lnSpc>
              <a:spcAft>
                <a:spcPts val="1200"/>
              </a:spcAft>
            </a:pPr>
            <a:r>
              <a:rPr lang="es-ES" sz="1600" dirty="0"/>
              <a:t>El Machine </a:t>
            </a:r>
            <a:r>
              <a:rPr lang="es-ES" sz="1600" dirty="0" err="1"/>
              <a:t>Learning</a:t>
            </a:r>
            <a:r>
              <a:rPr lang="es-ES" sz="1600" dirty="0"/>
              <a:t> tiene numerosas aplicaciones en diversos campos, incluyendo: </a:t>
            </a:r>
          </a:p>
          <a:p>
            <a:pPr marL="342900" indent="-342900" algn="just">
              <a:lnSpc>
                <a:spcPct val="120000"/>
              </a:lnSpc>
              <a:spcAft>
                <a:spcPts val="1200"/>
              </a:spcAft>
              <a:buFont typeface="+mj-lt"/>
              <a:buAutoNum type="arabicPeriod"/>
            </a:pPr>
            <a:r>
              <a:rPr lang="es-ES" sz="1600" b="1" dirty="0"/>
              <a:t>Recomendaciones y personalización</a:t>
            </a:r>
            <a:r>
              <a:rPr lang="es-ES" sz="1600" dirty="0"/>
              <a:t>: Se utiliza para recomendar productos para el comercio online, películas en plataformas de </a:t>
            </a:r>
            <a:r>
              <a:rPr lang="es-ES" sz="1600" dirty="0" err="1"/>
              <a:t>streaming</a:t>
            </a:r>
            <a:r>
              <a:rPr lang="es-ES" sz="1600" dirty="0"/>
              <a:t>, etc. </a:t>
            </a:r>
          </a:p>
          <a:p>
            <a:pPr marL="342900" indent="-342900" algn="just">
              <a:lnSpc>
                <a:spcPct val="120000"/>
              </a:lnSpc>
              <a:spcAft>
                <a:spcPts val="1200"/>
              </a:spcAft>
              <a:buFont typeface="+mj-lt"/>
              <a:buAutoNum type="arabicPeriod"/>
            </a:pPr>
            <a:r>
              <a:rPr lang="es-ES" sz="1600" b="1" dirty="0"/>
              <a:t>Detención de fraudes</a:t>
            </a:r>
            <a:r>
              <a:rPr lang="es-ES" sz="1600" dirty="0"/>
              <a:t>: Ayuda a identificar actividades sospechosas en transacciones financieras, como el uso no autorizado de tarjetas de crédito. </a:t>
            </a:r>
          </a:p>
          <a:p>
            <a:pPr marL="342900" indent="-342900" algn="just">
              <a:lnSpc>
                <a:spcPct val="120000"/>
              </a:lnSpc>
              <a:spcAft>
                <a:spcPts val="1200"/>
              </a:spcAft>
              <a:buFont typeface="+mj-lt"/>
              <a:buAutoNum type="arabicPeriod"/>
            </a:pPr>
            <a:r>
              <a:rPr lang="es-ES" sz="1600" b="1" dirty="0"/>
              <a:t>Procesamiento del lenguaje natural</a:t>
            </a:r>
            <a:r>
              <a:rPr lang="es-ES" sz="1600" dirty="0"/>
              <a:t>: Permite a las máquinas comprender y generar texto humano, lo que se utiliza en </a:t>
            </a:r>
            <a:r>
              <a:rPr lang="es-ES" sz="1600" dirty="0" err="1"/>
              <a:t>chatbots</a:t>
            </a:r>
            <a:r>
              <a:rPr lang="es-ES" sz="1600" dirty="0"/>
              <a:t>, traducción automática y análisis de sentimientos en redes sociales. </a:t>
            </a:r>
          </a:p>
          <a:p>
            <a:pPr marL="342900" indent="-342900" algn="just">
              <a:lnSpc>
                <a:spcPct val="120000"/>
              </a:lnSpc>
              <a:spcAft>
                <a:spcPts val="1200"/>
              </a:spcAft>
              <a:buFont typeface="+mj-lt"/>
              <a:buAutoNum type="arabicPeriod"/>
            </a:pPr>
            <a:r>
              <a:rPr lang="es-ES" sz="1600" b="1" dirty="0"/>
              <a:t>Visión por computadora</a:t>
            </a:r>
            <a:r>
              <a:rPr lang="es-ES" sz="1600" dirty="0"/>
              <a:t>: Facilita el reconocimiento de objetos y personas en imágenes y vídeos, lo que se aplica en sistemas de seguridad, vehículos autónomos y análisis médicos. </a:t>
            </a:r>
          </a:p>
          <a:p>
            <a:pPr marL="342900" indent="-342900" algn="just">
              <a:lnSpc>
                <a:spcPct val="120000"/>
              </a:lnSpc>
              <a:spcAft>
                <a:spcPts val="1200"/>
              </a:spcAft>
              <a:buFont typeface="+mj-lt"/>
              <a:buAutoNum type="arabicPeriod"/>
            </a:pPr>
            <a:r>
              <a:rPr lang="es-ES" sz="1600" b="1" dirty="0"/>
              <a:t>Medicina y diagnóstico</a:t>
            </a:r>
            <a:r>
              <a:rPr lang="es-ES" sz="1600" dirty="0"/>
              <a:t>: Ayuda a identificar enfermedades, interpretar imágenes médicas (como radiografías y resonancias magnéticas) y personalizar tratamientos. </a:t>
            </a:r>
          </a:p>
          <a:p>
            <a:pPr marL="342900" indent="-342900" algn="just">
              <a:lnSpc>
                <a:spcPct val="120000"/>
              </a:lnSpc>
              <a:spcAft>
                <a:spcPts val="1200"/>
              </a:spcAft>
              <a:buFont typeface="+mj-lt"/>
              <a:buAutoNum type="arabicPeriod"/>
            </a:pPr>
            <a:r>
              <a:rPr lang="es-ES" sz="1600" b="1" dirty="0"/>
              <a:t>Predicciones y pronósticos</a:t>
            </a:r>
            <a:r>
              <a:rPr lang="es-ES" sz="1600" dirty="0"/>
              <a:t>: Se utiliza en finanzas para predecir movimientos del mercado, en meteorología para pronosticar el clima y en logística para optimizar rutas de entrega. </a:t>
            </a:r>
          </a:p>
        </p:txBody>
      </p:sp>
    </p:spTree>
    <p:extLst>
      <p:ext uri="{BB962C8B-B14F-4D97-AF65-F5344CB8AC3E}">
        <p14:creationId xmlns:p14="http://schemas.microsoft.com/office/powerpoint/2010/main" val="1714997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p:cNvSpPr>
            <a:spLocks noGrp="1"/>
          </p:cNvSpPr>
          <p:nvPr>
            <p:ph type="ftr" sz="quarter" idx="11"/>
          </p:nvPr>
        </p:nvSpPr>
        <p:spPr/>
        <p:txBody>
          <a:bodyPr/>
          <a:lstStyle/>
          <a:p>
            <a:r>
              <a:rPr lang="es-ES" dirty="0"/>
              <a:t>Fundamentos de la transformación digital</a:t>
            </a:r>
          </a:p>
        </p:txBody>
      </p:sp>
      <p:sp>
        <p:nvSpPr>
          <p:cNvPr id="4" name="Marcador de número de diapositiva 3"/>
          <p:cNvSpPr>
            <a:spLocks noGrp="1"/>
          </p:cNvSpPr>
          <p:nvPr>
            <p:ph type="sldNum" sz="quarter" idx="12"/>
          </p:nvPr>
        </p:nvSpPr>
        <p:spPr/>
        <p:txBody>
          <a:bodyPr/>
          <a:lstStyle/>
          <a:p>
            <a:fld id="{A64E805E-E9C5-4556-814C-C096ED3BEA4F}" type="slidenum">
              <a:rPr lang="es-ES" smtClean="0"/>
              <a:pPr/>
              <a:t>4</a:t>
            </a:fld>
            <a:endParaRPr lang="es-ES" dirty="0"/>
          </a:p>
        </p:txBody>
      </p:sp>
      <p:pic>
        <p:nvPicPr>
          <p:cNvPr id="7" name="Marcador de posición de imagen 6">
            <a:extLst>
              <a:ext uri="{FF2B5EF4-FFF2-40B4-BE49-F238E27FC236}">
                <a16:creationId xmlns:a16="http://schemas.microsoft.com/office/drawing/2014/main" id="{C3380B55-0FA4-3868-B6E1-BB19E97CF11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701" r="8410"/>
          <a:stretch/>
        </p:blipFill>
        <p:spPr>
          <a:xfrm>
            <a:off x="1146298" y="1048512"/>
            <a:ext cx="4256004" cy="4788000"/>
          </a:xfrm>
          <a:prstGeom prst="rect">
            <a:avLst/>
          </a:prstGeom>
        </p:spPr>
      </p:pic>
      <p:sp>
        <p:nvSpPr>
          <p:cNvPr id="8" name="Título 1">
            <a:extLst>
              <a:ext uri="{FF2B5EF4-FFF2-40B4-BE49-F238E27FC236}">
                <a16:creationId xmlns:a16="http://schemas.microsoft.com/office/drawing/2014/main" id="{71F0E20E-3F37-5359-14D3-BD7D3AC03E6B}"/>
              </a:ext>
            </a:extLst>
          </p:cNvPr>
          <p:cNvSpPr>
            <a:spLocks noGrp="1"/>
          </p:cNvSpPr>
          <p:nvPr>
            <p:ph type="title"/>
          </p:nvPr>
        </p:nvSpPr>
        <p:spPr>
          <a:xfrm>
            <a:off x="6266688" y="1048512"/>
            <a:ext cx="4735676" cy="1415270"/>
          </a:xfrm>
        </p:spPr>
        <p:txBody>
          <a:bodyPr vert="horz" lIns="91440" tIns="45720" rIns="91440" bIns="45720" rtlCol="0" anchor="t">
            <a:normAutofit/>
          </a:bodyPr>
          <a:lstStyle/>
          <a:p>
            <a:pPr algn="just">
              <a:lnSpc>
                <a:spcPct val="100000"/>
              </a:lnSpc>
            </a:pPr>
            <a:r>
              <a:rPr lang="en-US" sz="2400" b="1" kern="1200" dirty="0">
                <a:solidFill>
                  <a:srgbClr val="FF0000"/>
                </a:solidFill>
                <a:ea typeface="+mj-ea"/>
                <a:cs typeface="+mj-cs"/>
              </a:rPr>
              <a:t>¿</a:t>
            </a:r>
            <a:r>
              <a:rPr lang="en-US" sz="2400" b="1" kern="1200" dirty="0" err="1">
                <a:solidFill>
                  <a:srgbClr val="FF0000"/>
                </a:solidFill>
                <a:ea typeface="+mj-ea"/>
                <a:cs typeface="+mj-cs"/>
              </a:rPr>
              <a:t>Qué</a:t>
            </a:r>
            <a:r>
              <a:rPr lang="en-US" sz="2400" b="1" kern="1200" dirty="0">
                <a:solidFill>
                  <a:srgbClr val="FF0000"/>
                </a:solidFill>
                <a:ea typeface="+mj-ea"/>
                <a:cs typeface="+mj-cs"/>
              </a:rPr>
              <a:t> </a:t>
            </a:r>
            <a:r>
              <a:rPr lang="en-US" sz="2400" b="1" kern="1200" dirty="0" err="1">
                <a:solidFill>
                  <a:srgbClr val="FF0000"/>
                </a:solidFill>
                <a:ea typeface="+mj-ea"/>
                <a:cs typeface="+mj-cs"/>
              </a:rPr>
              <a:t>entendemos</a:t>
            </a:r>
            <a:r>
              <a:rPr lang="en-US" sz="2400" b="1" kern="1200" dirty="0">
                <a:solidFill>
                  <a:srgbClr val="FF0000"/>
                </a:solidFill>
                <a:ea typeface="+mj-ea"/>
                <a:cs typeface="+mj-cs"/>
              </a:rPr>
              <a:t> </a:t>
            </a:r>
            <a:r>
              <a:rPr lang="en-US" sz="2400" b="1" kern="1200" dirty="0" err="1">
                <a:solidFill>
                  <a:srgbClr val="FF0000"/>
                </a:solidFill>
                <a:ea typeface="+mj-ea"/>
                <a:cs typeface="+mj-cs"/>
              </a:rPr>
              <a:t>por</a:t>
            </a:r>
            <a:r>
              <a:rPr lang="en-US" sz="2400" b="1" kern="1200" dirty="0">
                <a:solidFill>
                  <a:srgbClr val="FF0000"/>
                </a:solidFill>
                <a:ea typeface="+mj-ea"/>
                <a:cs typeface="+mj-cs"/>
              </a:rPr>
              <a:t> </a:t>
            </a:r>
            <a:r>
              <a:rPr lang="en-US" sz="2400" b="1" kern="1200" dirty="0" err="1">
                <a:solidFill>
                  <a:srgbClr val="FF0000"/>
                </a:solidFill>
                <a:ea typeface="+mj-ea"/>
                <a:cs typeface="+mj-cs"/>
              </a:rPr>
              <a:t>transformación</a:t>
            </a:r>
            <a:r>
              <a:rPr lang="en-US" sz="2400" b="1" kern="1200" dirty="0">
                <a:solidFill>
                  <a:srgbClr val="FF0000"/>
                </a:solidFill>
                <a:ea typeface="+mj-ea"/>
                <a:cs typeface="+mj-cs"/>
              </a:rPr>
              <a:t> digital?</a:t>
            </a:r>
          </a:p>
        </p:txBody>
      </p:sp>
      <p:sp>
        <p:nvSpPr>
          <p:cNvPr id="9" name="Marcador de texto 5">
            <a:extLst>
              <a:ext uri="{FF2B5EF4-FFF2-40B4-BE49-F238E27FC236}">
                <a16:creationId xmlns:a16="http://schemas.microsoft.com/office/drawing/2014/main" id="{77AFECAE-B616-ACD6-FDF5-202B1081DE0A}"/>
              </a:ext>
            </a:extLst>
          </p:cNvPr>
          <p:cNvSpPr txBox="1">
            <a:spLocks/>
          </p:cNvSpPr>
          <p:nvPr/>
        </p:nvSpPr>
        <p:spPr>
          <a:xfrm>
            <a:off x="6266688" y="2463782"/>
            <a:ext cx="4735676" cy="35990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None/>
            </a:pPr>
            <a:r>
              <a:rPr lang="es-ES" sz="1800" dirty="0"/>
              <a:t>La </a:t>
            </a:r>
            <a:r>
              <a:rPr lang="es-ES" sz="1800" b="1" dirty="0"/>
              <a:t>transformación digital</a:t>
            </a:r>
            <a:r>
              <a:rPr lang="es-ES" sz="1800" dirty="0"/>
              <a:t> es la</a:t>
            </a:r>
            <a:r>
              <a:rPr lang="es-ES" sz="1800" b="1" dirty="0"/>
              <a:t> integración de las tecnologías digitales en todos los ámbitos de actividad, que cambia radicalmente la forma de realizar esas actividades</a:t>
            </a:r>
            <a:r>
              <a:rPr lang="es-ES" sz="1800" dirty="0"/>
              <a:t> y cómo nos aportan valor a nosotros y al conjunto de la sociedad. </a:t>
            </a:r>
          </a:p>
          <a:p>
            <a:pPr>
              <a:lnSpc>
                <a:spcPct val="100000"/>
              </a:lnSpc>
            </a:pPr>
            <a:endParaRPr lang="es-ES" sz="2000" dirty="0"/>
          </a:p>
        </p:txBody>
      </p:sp>
    </p:spTree>
    <p:extLst>
      <p:ext uri="{BB962C8B-B14F-4D97-AF65-F5344CB8AC3E}">
        <p14:creationId xmlns:p14="http://schemas.microsoft.com/office/powerpoint/2010/main" val="354263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lstStyle/>
          <a:p>
            <a:r>
              <a:rPr lang="es-ES" b="1" dirty="0"/>
              <a:t>Deep </a:t>
            </a:r>
            <a:r>
              <a:rPr lang="es-ES" b="1" dirty="0" err="1"/>
              <a:t>Learning</a:t>
            </a:r>
            <a:r>
              <a:rPr lang="es-ES" b="1" dirty="0"/>
              <a:t> o Aprendizaje Profundo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40</a:t>
            </a:fld>
            <a:endParaRPr lang="es-ES" dirty="0"/>
          </a:p>
        </p:txBody>
      </p:sp>
      <p:sp>
        <p:nvSpPr>
          <p:cNvPr id="3" name="Rectángulo 2"/>
          <p:cNvSpPr/>
          <p:nvPr/>
        </p:nvSpPr>
        <p:spPr>
          <a:xfrm>
            <a:off x="892340" y="1767101"/>
            <a:ext cx="10082784" cy="3354765"/>
          </a:xfrm>
          <a:prstGeom prst="rect">
            <a:avLst/>
          </a:prstGeom>
        </p:spPr>
        <p:txBody>
          <a:bodyPr wrap="square">
            <a:spAutoFit/>
          </a:bodyPr>
          <a:lstStyle/>
          <a:p>
            <a:pPr algn="just">
              <a:lnSpc>
                <a:spcPct val="120000"/>
              </a:lnSpc>
              <a:spcAft>
                <a:spcPts val="1200"/>
              </a:spcAft>
            </a:pPr>
            <a:r>
              <a:rPr lang="es-ES" sz="1600" dirty="0"/>
              <a:t>El </a:t>
            </a:r>
            <a:r>
              <a:rPr lang="es-ES" sz="1600" b="1" dirty="0"/>
              <a:t>Deep </a:t>
            </a:r>
            <a:r>
              <a:rPr lang="es-ES" sz="1600" b="1" dirty="0" err="1"/>
              <a:t>Learning</a:t>
            </a:r>
            <a:r>
              <a:rPr lang="es-ES" sz="1600" dirty="0"/>
              <a:t> es un </a:t>
            </a:r>
            <a:r>
              <a:rPr lang="es-ES" sz="1600" dirty="0" err="1"/>
              <a:t>subcampo</a:t>
            </a:r>
            <a:r>
              <a:rPr lang="es-ES" sz="1600" dirty="0"/>
              <a:t> específico dentro del Machine </a:t>
            </a:r>
            <a:r>
              <a:rPr lang="es-ES" sz="1600" dirty="0" err="1"/>
              <a:t>Learning</a:t>
            </a:r>
            <a:r>
              <a:rPr lang="es-ES" sz="1600" dirty="0"/>
              <a:t>. Su objetivo es simular el funcionamiento del cerebro humano al procesar datos complejos, como imágenes o texto. Mediante el uso de redes neuronales artificiales, el Deep </a:t>
            </a:r>
            <a:r>
              <a:rPr lang="es-ES" sz="1600" dirty="0" err="1"/>
              <a:t>Learning</a:t>
            </a:r>
            <a:r>
              <a:rPr lang="es-ES" sz="1600" dirty="0"/>
              <a:t> aprende y encuentra patrones de manera automática y profunda.  </a:t>
            </a:r>
          </a:p>
          <a:p>
            <a:pPr algn="just">
              <a:lnSpc>
                <a:spcPct val="120000"/>
              </a:lnSpc>
              <a:spcAft>
                <a:spcPts val="1200"/>
              </a:spcAft>
            </a:pPr>
            <a:r>
              <a:rPr lang="es-ES" sz="1600" dirty="0"/>
              <a:t>El </a:t>
            </a:r>
            <a:r>
              <a:rPr lang="es-ES" sz="1600" b="1" dirty="0"/>
              <a:t>Deep </a:t>
            </a:r>
            <a:r>
              <a:rPr lang="es-ES" sz="1600" b="1" dirty="0" err="1"/>
              <a:t>Learning</a:t>
            </a:r>
            <a:r>
              <a:rPr lang="es-ES" sz="1600" b="1" dirty="0"/>
              <a:t> </a:t>
            </a:r>
            <a:r>
              <a:rPr lang="es-ES" sz="1600" dirty="0"/>
              <a:t>representa un enfoque cercano a la manera en que opera el sistema nervioso humano. Nuestro cerebro exhibe una </a:t>
            </a:r>
            <a:r>
              <a:rPr lang="es-ES" sz="1600" dirty="0" err="1"/>
              <a:t>microarquitectura</a:t>
            </a:r>
            <a:r>
              <a:rPr lang="es-ES" sz="1600" dirty="0"/>
              <a:t> de gran complejidad, en la que se identifican núcleos y áreas específicas cuyas redes de neuronas están especializadas en la ejecución de tareas particulares.  </a:t>
            </a:r>
          </a:p>
          <a:p>
            <a:pPr algn="just">
              <a:lnSpc>
                <a:spcPct val="120000"/>
              </a:lnSpc>
              <a:spcAft>
                <a:spcPts val="1200"/>
              </a:spcAft>
            </a:pPr>
            <a:r>
              <a:rPr lang="es-ES" sz="1600" dirty="0"/>
              <a:t>La idea principal que hay detrás del concepto de Deep </a:t>
            </a:r>
            <a:r>
              <a:rPr lang="es-ES" sz="1600" dirty="0" err="1"/>
              <a:t>Learning</a:t>
            </a:r>
            <a:r>
              <a:rPr lang="es-ES" sz="1600" dirty="0"/>
              <a:t> es </a:t>
            </a:r>
            <a:r>
              <a:rPr lang="es-ES" sz="1600" b="1" dirty="0"/>
              <a:t>observar el cerebro humano e inspirarse en él para intentar reproducir de forma informática y matemática su comportamiento</a:t>
            </a:r>
            <a:r>
              <a:rPr lang="es-ES" sz="1600" dirty="0"/>
              <a:t>. </a:t>
            </a:r>
          </a:p>
        </p:txBody>
      </p:sp>
    </p:spTree>
    <p:extLst>
      <p:ext uri="{BB962C8B-B14F-4D97-AF65-F5344CB8AC3E}">
        <p14:creationId xmlns:p14="http://schemas.microsoft.com/office/powerpoint/2010/main" val="3097188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normAutofit fontScale="90000"/>
          </a:bodyPr>
          <a:lstStyle/>
          <a:p>
            <a:r>
              <a:rPr lang="es-ES" b="1" dirty="0"/>
              <a:t>Principales técnicas del Deep </a:t>
            </a:r>
            <a:r>
              <a:rPr lang="es-ES" b="1" dirty="0" err="1"/>
              <a:t>Learning</a:t>
            </a: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41</a:t>
            </a:fld>
            <a:endParaRPr lang="es-ES" dirty="0"/>
          </a:p>
        </p:txBody>
      </p:sp>
      <p:sp>
        <p:nvSpPr>
          <p:cNvPr id="3" name="Rectángulo 2"/>
          <p:cNvSpPr/>
          <p:nvPr/>
        </p:nvSpPr>
        <p:spPr>
          <a:xfrm>
            <a:off x="892340" y="1767101"/>
            <a:ext cx="10082784" cy="3354765"/>
          </a:xfrm>
          <a:prstGeom prst="rect">
            <a:avLst/>
          </a:prstGeom>
        </p:spPr>
        <p:txBody>
          <a:bodyPr wrap="square">
            <a:spAutoFit/>
          </a:bodyPr>
          <a:lstStyle/>
          <a:p>
            <a:pPr algn="just">
              <a:lnSpc>
                <a:spcPct val="120000"/>
              </a:lnSpc>
              <a:spcAft>
                <a:spcPts val="1200"/>
              </a:spcAft>
            </a:pPr>
            <a:r>
              <a:rPr lang="es-ES" sz="1600" dirty="0"/>
              <a:t>El Deep </a:t>
            </a:r>
            <a:r>
              <a:rPr lang="es-ES" sz="1600" dirty="0" err="1"/>
              <a:t>Learning</a:t>
            </a:r>
            <a:r>
              <a:rPr lang="es-ES" sz="1600" dirty="0"/>
              <a:t> utiliza una variedad de técnicas, siendo algunas de las más destacadas: </a:t>
            </a:r>
          </a:p>
          <a:p>
            <a:pPr marL="342900" indent="-342900" algn="just">
              <a:lnSpc>
                <a:spcPct val="120000"/>
              </a:lnSpc>
              <a:spcAft>
                <a:spcPts val="1200"/>
              </a:spcAft>
              <a:buFont typeface="+mj-lt"/>
              <a:buAutoNum type="arabicPeriod"/>
            </a:pPr>
            <a:r>
              <a:rPr lang="es-ES" sz="1600" b="1" dirty="0"/>
              <a:t>Redes Neuronales </a:t>
            </a:r>
            <a:r>
              <a:rPr lang="es-ES" sz="1600" b="1" dirty="0" err="1"/>
              <a:t>Convolucionales</a:t>
            </a:r>
            <a:r>
              <a:rPr lang="es-ES" sz="1600" b="1" dirty="0"/>
              <a:t> (CNN)</a:t>
            </a:r>
            <a:r>
              <a:rPr lang="es-ES" sz="1600" dirty="0"/>
              <a:t>: Son ampliamente utilizadas en tareas de visión por computadora, como reconocimiento de objetos en imágenes y detección de patrones. </a:t>
            </a:r>
          </a:p>
          <a:p>
            <a:pPr marL="342900" indent="-342900" algn="just">
              <a:lnSpc>
                <a:spcPct val="120000"/>
              </a:lnSpc>
              <a:spcAft>
                <a:spcPts val="1200"/>
              </a:spcAft>
              <a:buFont typeface="+mj-lt"/>
              <a:buAutoNum type="arabicPeriod"/>
            </a:pPr>
            <a:r>
              <a:rPr lang="es-ES" sz="1600" b="1" dirty="0"/>
              <a:t>Redes Neuronales Recurrentes (RNN)</a:t>
            </a:r>
            <a:r>
              <a:rPr lang="es-ES" sz="1600" dirty="0"/>
              <a:t>: Son eficaces para tareas que involucran secuencias de datos, como el procesamiento del lenguaje natural y el reconocimiento de voz. </a:t>
            </a:r>
          </a:p>
          <a:p>
            <a:pPr marL="342900" indent="-342900" algn="just">
              <a:lnSpc>
                <a:spcPct val="120000"/>
              </a:lnSpc>
              <a:spcAft>
                <a:spcPts val="1200"/>
              </a:spcAft>
              <a:buFont typeface="+mj-lt"/>
              <a:buAutoNum type="arabicPeriod"/>
            </a:pPr>
            <a:r>
              <a:rPr lang="es-ES" sz="1600" b="1" dirty="0"/>
              <a:t>Redes Neuronales Generativas Antagónicas (</a:t>
            </a:r>
            <a:r>
              <a:rPr lang="es-ES" sz="1600" b="1" dirty="0" err="1"/>
              <a:t>GANs</a:t>
            </a:r>
            <a:r>
              <a:rPr lang="es-ES" sz="1600" b="1" dirty="0"/>
              <a:t>)</a:t>
            </a:r>
            <a:r>
              <a:rPr lang="es-ES" sz="1600" dirty="0"/>
              <a:t>: Se utilizan para generar contenido nuevo y original, como imágenes realistas, música y texto. </a:t>
            </a:r>
          </a:p>
          <a:p>
            <a:pPr marL="342900" indent="-342900" algn="just">
              <a:lnSpc>
                <a:spcPct val="120000"/>
              </a:lnSpc>
              <a:spcAft>
                <a:spcPts val="1200"/>
              </a:spcAft>
              <a:buFont typeface="+mj-lt"/>
              <a:buAutoNum type="arabicPeriod"/>
            </a:pPr>
            <a:r>
              <a:rPr lang="es-ES" sz="1600" b="1" dirty="0"/>
              <a:t>Redes Neuronales Transformers</a:t>
            </a:r>
            <a:r>
              <a:rPr lang="es-ES" sz="1600" dirty="0"/>
              <a:t>: Revolucionaron el procesamiento del lenguaje natural y se utilizan en aplicaciones como la traducción automática y la generación de texto. </a:t>
            </a:r>
          </a:p>
        </p:txBody>
      </p:sp>
    </p:spTree>
    <p:extLst>
      <p:ext uri="{BB962C8B-B14F-4D97-AF65-F5344CB8AC3E}">
        <p14:creationId xmlns:p14="http://schemas.microsoft.com/office/powerpoint/2010/main" val="124735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normAutofit fontScale="90000"/>
          </a:bodyPr>
          <a:lstStyle/>
          <a:p>
            <a:r>
              <a:rPr lang="es-ES" b="1" dirty="0"/>
              <a:t>Principales aplicaciones del Deep </a:t>
            </a:r>
            <a:r>
              <a:rPr lang="es-ES" b="1" dirty="0" err="1"/>
              <a:t>Learning</a:t>
            </a: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42</a:t>
            </a:fld>
            <a:endParaRPr lang="es-ES" dirty="0"/>
          </a:p>
        </p:txBody>
      </p:sp>
      <p:sp>
        <p:nvSpPr>
          <p:cNvPr id="3" name="Rectángulo 2"/>
          <p:cNvSpPr/>
          <p:nvPr/>
        </p:nvSpPr>
        <p:spPr>
          <a:xfrm>
            <a:off x="560832" y="1253806"/>
            <a:ext cx="10924032" cy="5294783"/>
          </a:xfrm>
          <a:prstGeom prst="rect">
            <a:avLst/>
          </a:prstGeom>
        </p:spPr>
        <p:txBody>
          <a:bodyPr wrap="square">
            <a:spAutoFit/>
          </a:bodyPr>
          <a:lstStyle/>
          <a:p>
            <a:pPr algn="just">
              <a:lnSpc>
                <a:spcPct val="120000"/>
              </a:lnSpc>
              <a:spcAft>
                <a:spcPts val="1200"/>
              </a:spcAft>
            </a:pPr>
            <a:r>
              <a:rPr lang="es-ES" sz="1500" dirty="0"/>
              <a:t>El Deep </a:t>
            </a:r>
            <a:r>
              <a:rPr lang="es-ES" sz="1500" dirty="0" err="1"/>
              <a:t>Learning</a:t>
            </a:r>
            <a:r>
              <a:rPr lang="es-ES" sz="1500" dirty="0"/>
              <a:t> tiene un impacto significativo en diversas aplicaciones, entre las que destacan: </a:t>
            </a:r>
          </a:p>
          <a:p>
            <a:pPr marL="342900" indent="-342900" algn="just">
              <a:lnSpc>
                <a:spcPct val="120000"/>
              </a:lnSpc>
              <a:spcAft>
                <a:spcPts val="1200"/>
              </a:spcAft>
              <a:buFont typeface="+mj-lt"/>
              <a:buAutoNum type="arabicPeriod"/>
            </a:pPr>
            <a:r>
              <a:rPr lang="es-ES" sz="1500" b="1" dirty="0"/>
              <a:t>Visión por computadora</a:t>
            </a:r>
            <a:r>
              <a:rPr lang="es-ES" sz="1500" dirty="0"/>
              <a:t>: Las CNN permiten reconocer objetos y personas en imágenes y videos, lo que se utiliza en sistemas de seguridad, automóviles autónomos y análisis médicos. </a:t>
            </a:r>
          </a:p>
          <a:p>
            <a:pPr marL="342900" indent="-342900" algn="just">
              <a:lnSpc>
                <a:spcPct val="120000"/>
              </a:lnSpc>
              <a:spcAft>
                <a:spcPts val="1200"/>
              </a:spcAft>
              <a:buFont typeface="+mj-lt"/>
              <a:buAutoNum type="arabicPeriod"/>
            </a:pPr>
            <a:r>
              <a:rPr lang="es-ES" sz="1500" b="1" dirty="0"/>
              <a:t>Procesamiento del Lenguaje Natural (NLP)</a:t>
            </a:r>
            <a:r>
              <a:rPr lang="es-ES" sz="1500" dirty="0"/>
              <a:t>: El Deep </a:t>
            </a:r>
            <a:r>
              <a:rPr lang="es-ES" sz="1500" dirty="0" err="1"/>
              <a:t>Learning</a:t>
            </a:r>
            <a:r>
              <a:rPr lang="es-ES" sz="1500" dirty="0"/>
              <a:t> ha mejorado la comprensión del lenguaje humano y se aplica en </a:t>
            </a:r>
            <a:r>
              <a:rPr lang="es-ES" sz="1500" dirty="0" err="1"/>
              <a:t>chatbots</a:t>
            </a:r>
            <a:r>
              <a:rPr lang="es-ES" sz="1500" dirty="0"/>
              <a:t>, traducción automática, resumen de texto y análisis de sentimientos en redes sociales. </a:t>
            </a:r>
          </a:p>
          <a:p>
            <a:pPr marL="342900" indent="-342900" algn="just">
              <a:lnSpc>
                <a:spcPct val="120000"/>
              </a:lnSpc>
              <a:spcAft>
                <a:spcPts val="1200"/>
              </a:spcAft>
              <a:buFont typeface="+mj-lt"/>
              <a:buAutoNum type="arabicPeriod"/>
            </a:pPr>
            <a:r>
              <a:rPr lang="es-ES" sz="1500" b="1" dirty="0"/>
              <a:t>Generación de contenido creativo</a:t>
            </a:r>
            <a:r>
              <a:rPr lang="es-ES" sz="1500" dirty="0"/>
              <a:t>: Las </a:t>
            </a:r>
            <a:r>
              <a:rPr lang="es-ES" sz="1500" dirty="0" err="1"/>
              <a:t>GANs</a:t>
            </a:r>
            <a:r>
              <a:rPr lang="es-ES" sz="1500" dirty="0"/>
              <a:t> y los Transformers pueden crear arte, música, texto y otros tipos de contenido creativo de alta calidad. </a:t>
            </a:r>
          </a:p>
          <a:p>
            <a:pPr marL="342900" indent="-342900" algn="just">
              <a:lnSpc>
                <a:spcPct val="120000"/>
              </a:lnSpc>
              <a:spcAft>
                <a:spcPts val="1200"/>
              </a:spcAft>
              <a:buFont typeface="+mj-lt"/>
              <a:buAutoNum type="arabicPeriod"/>
            </a:pPr>
            <a:r>
              <a:rPr lang="es-ES" sz="1500" b="1" dirty="0"/>
              <a:t>Medicina y ciencias de la salud</a:t>
            </a:r>
            <a:r>
              <a:rPr lang="es-ES" sz="1500" dirty="0"/>
              <a:t>: Ayuda en el diagnóstico médico a partir de imágenes y datos de pacientes, y en la investigación genómica. </a:t>
            </a:r>
          </a:p>
          <a:p>
            <a:pPr marL="342900" indent="-342900" algn="just">
              <a:lnSpc>
                <a:spcPct val="120000"/>
              </a:lnSpc>
              <a:spcAft>
                <a:spcPts val="1200"/>
              </a:spcAft>
              <a:buFont typeface="+mj-lt"/>
              <a:buAutoNum type="arabicPeriod"/>
            </a:pPr>
            <a:r>
              <a:rPr lang="es-ES" sz="1500" b="1" dirty="0"/>
              <a:t>Juegos y entretenimiento</a:t>
            </a:r>
            <a:r>
              <a:rPr lang="es-ES" sz="1500" dirty="0"/>
              <a:t>: Se utiliza en juegos de estrategia, como el ajedrez y el </a:t>
            </a:r>
            <a:r>
              <a:rPr lang="es-ES" sz="1500" dirty="0" err="1"/>
              <a:t>Go</a:t>
            </a:r>
            <a:r>
              <a:rPr lang="es-ES" sz="1500" dirty="0"/>
              <a:t>, para competir contra jugadores humanos de alto nivel. </a:t>
            </a:r>
          </a:p>
          <a:p>
            <a:pPr marL="342900" indent="-342900" algn="just">
              <a:lnSpc>
                <a:spcPct val="120000"/>
              </a:lnSpc>
              <a:spcAft>
                <a:spcPts val="1200"/>
              </a:spcAft>
              <a:buFont typeface="+mj-lt"/>
              <a:buAutoNum type="arabicPeriod"/>
            </a:pPr>
            <a:r>
              <a:rPr lang="es-ES" sz="1500" b="1" dirty="0"/>
              <a:t>Asistentes virtuales y reconocimiento de voz</a:t>
            </a:r>
            <a:r>
              <a:rPr lang="es-ES" sz="1500" dirty="0"/>
              <a:t>: Alimenta asistentes virtuales como </a:t>
            </a:r>
            <a:r>
              <a:rPr lang="es-ES" sz="1500" dirty="0" err="1"/>
              <a:t>Siri</a:t>
            </a:r>
            <a:r>
              <a:rPr lang="es-ES" sz="1500" dirty="0"/>
              <a:t> y Alexa, así como sistemas de reconocimiento de voz en dispositivos móviles y domésticos. </a:t>
            </a:r>
          </a:p>
          <a:p>
            <a:pPr marL="342900" indent="-342900" algn="just">
              <a:lnSpc>
                <a:spcPct val="120000"/>
              </a:lnSpc>
              <a:spcAft>
                <a:spcPts val="1200"/>
              </a:spcAft>
              <a:buFont typeface="+mj-lt"/>
              <a:buAutoNum type="arabicPeriod"/>
            </a:pPr>
            <a:r>
              <a:rPr lang="es-ES" sz="1500" b="1" dirty="0"/>
              <a:t>Conducción autónoma</a:t>
            </a:r>
            <a:r>
              <a:rPr lang="es-ES" sz="1500" dirty="0"/>
              <a:t>: Desempeña un papel fundamental en la navegación y toma de decisiones en vehículos autónomos. </a:t>
            </a:r>
          </a:p>
        </p:txBody>
      </p:sp>
    </p:spTree>
    <p:extLst>
      <p:ext uri="{BB962C8B-B14F-4D97-AF65-F5344CB8AC3E}">
        <p14:creationId xmlns:p14="http://schemas.microsoft.com/office/powerpoint/2010/main" val="1390248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normAutofit fontScale="90000"/>
          </a:bodyPr>
          <a:lstStyle/>
          <a:p>
            <a:r>
              <a:rPr lang="es-ES" b="1" dirty="0"/>
              <a:t>PROCESAMIENTO DEL LENGUAJE NATURAL</a:t>
            </a:r>
            <a:br>
              <a:rPr lang="es-ES" b="1" dirty="0"/>
            </a:b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43</a:t>
            </a:fld>
            <a:endParaRPr lang="es-ES" dirty="0"/>
          </a:p>
        </p:txBody>
      </p:sp>
      <p:sp>
        <p:nvSpPr>
          <p:cNvPr id="3" name="Rectángulo 2"/>
          <p:cNvSpPr/>
          <p:nvPr/>
        </p:nvSpPr>
        <p:spPr>
          <a:xfrm>
            <a:off x="892340" y="1767101"/>
            <a:ext cx="10082784" cy="2436629"/>
          </a:xfrm>
          <a:prstGeom prst="rect">
            <a:avLst/>
          </a:prstGeom>
        </p:spPr>
        <p:txBody>
          <a:bodyPr wrap="square">
            <a:spAutoFit/>
          </a:bodyPr>
          <a:lstStyle/>
          <a:p>
            <a:pPr algn="just">
              <a:lnSpc>
                <a:spcPct val="120000"/>
              </a:lnSpc>
              <a:spcAft>
                <a:spcPts val="1200"/>
              </a:spcAft>
            </a:pPr>
            <a:r>
              <a:rPr lang="es-ES" sz="1600" dirty="0"/>
              <a:t>El procesamiento del lenguaje natural (PLN) es una técnica que se basa en la investigación, el análisis, la comprensión y la extracción de información significativa a partir de datos en forma de texto. Se utiliza para detectar spam, reconocimiento de voz y </a:t>
            </a:r>
            <a:r>
              <a:rPr lang="es-ES" sz="1600" dirty="0" err="1"/>
              <a:t>chatbots</a:t>
            </a:r>
            <a:r>
              <a:rPr lang="es-ES" sz="1600" dirty="0"/>
              <a:t> de apoyo al cliente, entre otros.</a:t>
            </a:r>
          </a:p>
          <a:p>
            <a:pPr algn="just">
              <a:lnSpc>
                <a:spcPct val="120000"/>
              </a:lnSpc>
              <a:spcAft>
                <a:spcPts val="1200"/>
              </a:spcAft>
            </a:pPr>
            <a:endParaRPr lang="es-ES" sz="1600" dirty="0"/>
          </a:p>
          <a:p>
            <a:pPr algn="just">
              <a:lnSpc>
                <a:spcPct val="120000"/>
              </a:lnSpc>
              <a:spcAft>
                <a:spcPts val="1200"/>
              </a:spcAft>
            </a:pPr>
            <a:r>
              <a:rPr lang="es-ES" sz="1600" dirty="0"/>
              <a:t>El PLN es especialmente útil para asistentes virtuales y programas de inteligencia artificial que requieren comprender y generar lenguaje humano de manera eficiente. Esta técnica permite automatizar tareas relacionadas con el procesamiento y análisis de grandes volúmenes de texto.</a:t>
            </a:r>
          </a:p>
        </p:txBody>
      </p:sp>
    </p:spTree>
    <p:extLst>
      <p:ext uri="{BB962C8B-B14F-4D97-AF65-F5344CB8AC3E}">
        <p14:creationId xmlns:p14="http://schemas.microsoft.com/office/powerpoint/2010/main" val="304223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74207"/>
            <a:ext cx="11432338" cy="451851"/>
          </a:xfrm>
        </p:spPr>
        <p:txBody>
          <a:bodyPr>
            <a:normAutofit fontScale="90000"/>
          </a:bodyPr>
          <a:lstStyle/>
          <a:p>
            <a:r>
              <a:rPr lang="es-ES" b="1" dirty="0"/>
              <a:t>INTELIGENCIA ARTIFICIAL GENERATIVA (IAG)</a:t>
            </a:r>
            <a:br>
              <a:rPr lang="es-ES" b="1" dirty="0"/>
            </a:b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44</a:t>
            </a:fld>
            <a:endParaRPr lang="es-ES" dirty="0"/>
          </a:p>
        </p:txBody>
      </p:sp>
      <p:sp>
        <p:nvSpPr>
          <p:cNvPr id="3" name="Rectángulo 2"/>
          <p:cNvSpPr/>
          <p:nvPr/>
        </p:nvSpPr>
        <p:spPr>
          <a:xfrm>
            <a:off x="892340" y="1767101"/>
            <a:ext cx="10082784" cy="2468368"/>
          </a:xfrm>
          <a:prstGeom prst="rect">
            <a:avLst/>
          </a:prstGeom>
        </p:spPr>
        <p:txBody>
          <a:bodyPr wrap="square">
            <a:spAutoFit/>
          </a:bodyPr>
          <a:lstStyle/>
          <a:p>
            <a:pPr algn="just">
              <a:lnSpc>
                <a:spcPct val="120000"/>
              </a:lnSpc>
              <a:spcAft>
                <a:spcPts val="1200"/>
              </a:spcAft>
            </a:pPr>
            <a:r>
              <a:rPr lang="es-ES" sz="1600" b="1" dirty="0"/>
              <a:t>La IA generativa es un subconjunto del aprendizaje profundo o Deep </a:t>
            </a:r>
            <a:r>
              <a:rPr lang="es-ES" sz="1600" b="1" dirty="0" err="1"/>
              <a:t>Learning</a:t>
            </a:r>
            <a:r>
              <a:rPr lang="es-ES" sz="1600" dirty="0"/>
              <a:t>, lo que significa que utiliza redes neuronales artificiales y puede procesar datos etiquetados y no etiquetados usando métodos supervisados y no supervisados.  </a:t>
            </a:r>
          </a:p>
          <a:p>
            <a:pPr algn="just">
              <a:lnSpc>
                <a:spcPct val="120000"/>
              </a:lnSpc>
              <a:spcAft>
                <a:spcPts val="1200"/>
              </a:spcAft>
            </a:pPr>
            <a:endParaRPr lang="es-ES" sz="1600" dirty="0"/>
          </a:p>
          <a:p>
            <a:pPr algn="just">
              <a:lnSpc>
                <a:spcPct val="120000"/>
              </a:lnSpc>
              <a:spcAft>
                <a:spcPts val="1200"/>
              </a:spcAft>
            </a:pPr>
            <a:r>
              <a:rPr lang="es-ES" sz="1600" dirty="0"/>
              <a:t>Los sistemas de IAG </a:t>
            </a:r>
            <a:r>
              <a:rPr lang="es-ES" sz="1600" b="1" dirty="0"/>
              <a:t>son capaces de producir imágenes, música, texto o incluso vídeos, que no existían previamente y que a menudo imitan estilos humanos</a:t>
            </a:r>
            <a:r>
              <a:rPr lang="es-ES" sz="1600" dirty="0"/>
              <a:t> o patrones aprendidos de datos de entrenamiento. </a:t>
            </a:r>
          </a:p>
        </p:txBody>
      </p:sp>
    </p:spTree>
    <p:extLst>
      <p:ext uri="{BB962C8B-B14F-4D97-AF65-F5344CB8AC3E}">
        <p14:creationId xmlns:p14="http://schemas.microsoft.com/office/powerpoint/2010/main" val="2424821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13247"/>
            <a:ext cx="11432338" cy="451851"/>
          </a:xfrm>
        </p:spPr>
        <p:txBody>
          <a:bodyPr>
            <a:normAutofit fontScale="90000"/>
          </a:bodyPr>
          <a:lstStyle/>
          <a:p>
            <a:r>
              <a:rPr lang="es-ES" b="1" dirty="0"/>
              <a:t>La IA Generativa se utiliza en una amplia variedad de aplicaciones: </a:t>
            </a:r>
            <a:br>
              <a:rPr lang="es-ES" b="1" dirty="0"/>
            </a:br>
            <a:br>
              <a:rPr lang="es-ES" b="1" dirty="0"/>
            </a:b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45</a:t>
            </a:fld>
            <a:endParaRPr lang="es-ES" dirty="0"/>
          </a:p>
        </p:txBody>
      </p:sp>
      <p:sp>
        <p:nvSpPr>
          <p:cNvPr id="3" name="Rectángulo 2"/>
          <p:cNvSpPr/>
          <p:nvPr/>
        </p:nvSpPr>
        <p:spPr>
          <a:xfrm>
            <a:off x="463295" y="1120925"/>
            <a:ext cx="11320717" cy="4744760"/>
          </a:xfrm>
          <a:prstGeom prst="rect">
            <a:avLst/>
          </a:prstGeom>
        </p:spPr>
        <p:txBody>
          <a:bodyPr wrap="square">
            <a:spAutoFit/>
          </a:bodyPr>
          <a:lstStyle/>
          <a:p>
            <a:pPr marL="342900" indent="-342900" algn="just">
              <a:lnSpc>
                <a:spcPct val="120000"/>
              </a:lnSpc>
              <a:spcAft>
                <a:spcPts val="1200"/>
              </a:spcAft>
              <a:buFont typeface="+mj-lt"/>
              <a:buAutoNum type="arabicPeriod"/>
            </a:pPr>
            <a:r>
              <a:rPr lang="es-ES" sz="1300" b="1" dirty="0"/>
              <a:t>Creación de imágenes y arte</a:t>
            </a:r>
            <a:r>
              <a:rPr lang="es-ES" sz="1300" dirty="0"/>
              <a:t>: Genera pinturas, ilustraciones y esculturas artísticas. Por ejemplo, </a:t>
            </a:r>
            <a:r>
              <a:rPr lang="es-ES" sz="1300" dirty="0" err="1"/>
              <a:t>GANs</a:t>
            </a:r>
            <a:r>
              <a:rPr lang="es-ES" sz="1300" dirty="0"/>
              <a:t> pueden crear arte digital en diversos estilos artísticos. Por ejemplo, </a:t>
            </a:r>
            <a:r>
              <a:rPr lang="es-ES" sz="1300" b="1" dirty="0"/>
              <a:t>DALL·E</a:t>
            </a:r>
            <a:r>
              <a:rPr lang="es-ES" sz="1300" dirty="0"/>
              <a:t>, de </a:t>
            </a:r>
            <a:r>
              <a:rPr lang="es-ES" sz="1300" b="1" dirty="0" err="1"/>
              <a:t>OpenAI</a:t>
            </a:r>
            <a:r>
              <a:rPr lang="es-ES" sz="1300" dirty="0"/>
              <a:t>, es un modelo generativo que puede crear imágenes a partir de descripciones de texto.  </a:t>
            </a:r>
          </a:p>
          <a:p>
            <a:pPr marL="342900" indent="-342900" algn="just">
              <a:lnSpc>
                <a:spcPct val="120000"/>
              </a:lnSpc>
              <a:spcAft>
                <a:spcPts val="1200"/>
              </a:spcAft>
              <a:buFont typeface="+mj-lt"/>
              <a:buAutoNum type="arabicPeriod"/>
            </a:pPr>
            <a:r>
              <a:rPr lang="es-ES" sz="1300" b="1" dirty="0"/>
              <a:t>Música generativa</a:t>
            </a:r>
            <a:r>
              <a:rPr lang="es-ES" sz="1300" dirty="0"/>
              <a:t>: Componer música original en diferentes géneros y estilos musicales. Algunos sistemas generativos pueden crear piezas musicales completas. </a:t>
            </a:r>
          </a:p>
          <a:p>
            <a:pPr marL="342900" indent="-342900" algn="just">
              <a:lnSpc>
                <a:spcPct val="120000"/>
              </a:lnSpc>
              <a:spcAft>
                <a:spcPts val="1200"/>
              </a:spcAft>
              <a:buFont typeface="+mj-lt"/>
              <a:buAutoNum type="arabicPeriod"/>
            </a:pPr>
            <a:r>
              <a:rPr lang="es-ES" sz="1300" b="1" dirty="0"/>
              <a:t>Texto generativo</a:t>
            </a:r>
            <a:r>
              <a:rPr lang="es-ES" sz="1300" dirty="0"/>
              <a:t>: Genera contenido de texto, como artículos, historias y poemas. Los Transformers se utilizan para la generación de texto natural y respuestas automáticas en </a:t>
            </a:r>
            <a:r>
              <a:rPr lang="es-ES" sz="1300" dirty="0" err="1"/>
              <a:t>chatbots</a:t>
            </a:r>
            <a:r>
              <a:rPr lang="es-ES" sz="1300" dirty="0"/>
              <a:t>. </a:t>
            </a:r>
            <a:r>
              <a:rPr lang="es-ES" sz="1300" b="1" dirty="0" err="1"/>
              <a:t>OpenAI’s</a:t>
            </a:r>
            <a:r>
              <a:rPr lang="es-ES" sz="1300" b="1" dirty="0"/>
              <a:t> GPT-4</a:t>
            </a:r>
            <a:r>
              <a:rPr lang="es-ES" sz="1300" dirty="0"/>
              <a:t> es uno de los modelos más avanzados de procesamiento de lenguaje natural y generación de texto. Puede generar texto de alta calidad y se utiliza en </a:t>
            </a:r>
            <a:r>
              <a:rPr lang="es-ES" sz="1300" dirty="0" err="1"/>
              <a:t>chatbots</a:t>
            </a:r>
            <a:r>
              <a:rPr lang="es-ES" sz="1300" dirty="0"/>
              <a:t>, redacción automática y muchas otras aplicaciones. </a:t>
            </a:r>
          </a:p>
          <a:p>
            <a:pPr marL="342900" indent="-342900" algn="just">
              <a:lnSpc>
                <a:spcPct val="120000"/>
              </a:lnSpc>
              <a:spcAft>
                <a:spcPts val="1200"/>
              </a:spcAft>
              <a:buFont typeface="+mj-lt"/>
              <a:buAutoNum type="arabicPeriod"/>
            </a:pPr>
            <a:r>
              <a:rPr lang="es-ES" sz="1300" b="1" dirty="0"/>
              <a:t>Videojuegos</a:t>
            </a:r>
            <a:r>
              <a:rPr lang="es-ES" sz="1300" dirty="0"/>
              <a:t>: Crea personajes, escenarios y elementos de juego en tiempo real para experiencias de juego más dinámicas y personalizadas. </a:t>
            </a:r>
          </a:p>
          <a:p>
            <a:pPr marL="342900" indent="-342900" algn="just">
              <a:lnSpc>
                <a:spcPct val="120000"/>
              </a:lnSpc>
              <a:spcAft>
                <a:spcPts val="1200"/>
              </a:spcAft>
              <a:buFont typeface="+mj-lt"/>
              <a:buAutoNum type="arabicPeriod"/>
            </a:pPr>
            <a:r>
              <a:rPr lang="es-ES" sz="1300" b="1" dirty="0"/>
              <a:t>Diseño gráfico y animación</a:t>
            </a:r>
            <a:r>
              <a:rPr lang="es-ES" sz="1300" dirty="0"/>
              <a:t>: Genera gráficos, logotipos, diseños de productos y animaciones para proyectos creativos y comerciales. </a:t>
            </a:r>
          </a:p>
          <a:p>
            <a:pPr marL="342900" indent="-342900" algn="just">
              <a:lnSpc>
                <a:spcPct val="120000"/>
              </a:lnSpc>
              <a:spcAft>
                <a:spcPts val="1200"/>
              </a:spcAft>
              <a:buFont typeface="+mj-lt"/>
              <a:buAutoNum type="arabicPeriod"/>
            </a:pPr>
            <a:r>
              <a:rPr lang="es-ES" sz="1300" b="1" dirty="0"/>
              <a:t>Edición de imágenes y vídeo</a:t>
            </a:r>
            <a:r>
              <a:rPr lang="es-ES" sz="1300" dirty="0"/>
              <a:t>: Permite la mejora automática de imágenes, eliminación de objetos no deseados y la creación de efectos especiales en videos. </a:t>
            </a:r>
          </a:p>
          <a:p>
            <a:pPr marL="342900" indent="-342900" algn="just">
              <a:lnSpc>
                <a:spcPct val="120000"/>
              </a:lnSpc>
              <a:spcAft>
                <a:spcPts val="1200"/>
              </a:spcAft>
              <a:buFont typeface="+mj-lt"/>
              <a:buAutoNum type="arabicPeriod"/>
            </a:pPr>
            <a:r>
              <a:rPr lang="es-ES" sz="1300" b="1" dirty="0"/>
              <a:t>Simulaciones científicas</a:t>
            </a:r>
            <a:r>
              <a:rPr lang="es-ES" sz="1300" dirty="0"/>
              <a:t>: Genera datos y simulaciones en campos científicos, como la física y la biología. </a:t>
            </a:r>
          </a:p>
          <a:p>
            <a:pPr algn="just">
              <a:lnSpc>
                <a:spcPct val="120000"/>
              </a:lnSpc>
              <a:spcAft>
                <a:spcPts val="1200"/>
              </a:spcAft>
            </a:pPr>
            <a:r>
              <a:rPr lang="es-ES" sz="1300" dirty="0"/>
              <a:t>La IA Generativa está transformando la forma en que creamos e interactuamos con la información digital, permitiendo la generación de contenido innovador y personalizado en una amplia gama de aplicaciones y sectores, desde el arte y el entretenimiento hasta la investigación científica y la industria.  </a:t>
            </a:r>
          </a:p>
        </p:txBody>
      </p:sp>
    </p:spTree>
    <p:extLst>
      <p:ext uri="{BB962C8B-B14F-4D97-AF65-F5344CB8AC3E}">
        <p14:creationId xmlns:p14="http://schemas.microsoft.com/office/powerpoint/2010/main" val="2590125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46</a:t>
            </a:fld>
            <a:endParaRPr lang="es-ES" dirty="0"/>
          </a:p>
        </p:txBody>
      </p:sp>
      <p:sp>
        <p:nvSpPr>
          <p:cNvPr id="10" name="Título 1"/>
          <p:cNvSpPr>
            <a:spLocks noGrp="1"/>
          </p:cNvSpPr>
          <p:nvPr>
            <p:ph type="title"/>
          </p:nvPr>
        </p:nvSpPr>
        <p:spPr>
          <a:xfrm>
            <a:off x="351675" y="2194560"/>
            <a:ext cx="11432338" cy="2389631"/>
          </a:xfrm>
          <a:solidFill>
            <a:schemeClr val="accent1"/>
          </a:solidFill>
        </p:spPr>
        <p:txBody>
          <a:bodyPr anchor="ctr">
            <a:normAutofit/>
          </a:bodyPr>
          <a:lstStyle/>
          <a:p>
            <a:pPr algn="ctr"/>
            <a:r>
              <a:rPr lang="es-ES" sz="2800" b="1" dirty="0">
                <a:solidFill>
                  <a:schemeClr val="bg1"/>
                </a:solidFill>
              </a:rPr>
              <a:t>ESPACIO DE DATOS </a:t>
            </a:r>
            <a:br>
              <a:rPr lang="es-ES" sz="2800" b="1" dirty="0">
                <a:solidFill>
                  <a:schemeClr val="bg1"/>
                </a:solidFill>
              </a:rPr>
            </a:br>
            <a:r>
              <a:rPr lang="es-ES" sz="2800" b="1" dirty="0">
                <a:solidFill>
                  <a:schemeClr val="bg1"/>
                </a:solidFill>
              </a:rPr>
              <a:t>DE SALUD </a:t>
            </a:r>
            <a:br>
              <a:rPr lang="es-ES" sz="2800" b="1" dirty="0">
                <a:solidFill>
                  <a:schemeClr val="bg1"/>
                </a:solidFill>
              </a:rPr>
            </a:br>
            <a:r>
              <a:rPr lang="es-ES" sz="2800" b="1" dirty="0">
                <a:solidFill>
                  <a:schemeClr val="bg1"/>
                </a:solidFill>
              </a:rPr>
              <a:t>DEL SERMAS</a:t>
            </a:r>
          </a:p>
        </p:txBody>
      </p:sp>
    </p:spTree>
    <p:extLst>
      <p:ext uri="{BB962C8B-B14F-4D97-AF65-F5344CB8AC3E}">
        <p14:creationId xmlns:p14="http://schemas.microsoft.com/office/powerpoint/2010/main" val="2430065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Tendencias de Salud Digital</a:t>
            </a:r>
            <a:br>
              <a:rPr lang="es-ES" b="1" dirty="0"/>
            </a:b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47</a:t>
            </a:fld>
            <a:endParaRPr lang="es-ES" dirty="0"/>
          </a:p>
        </p:txBody>
      </p:sp>
      <p:sp>
        <p:nvSpPr>
          <p:cNvPr id="6" name="Rectángulo 5"/>
          <p:cNvSpPr/>
          <p:nvPr/>
        </p:nvSpPr>
        <p:spPr>
          <a:xfrm>
            <a:off x="686866" y="1463428"/>
            <a:ext cx="10950309" cy="4802340"/>
          </a:xfrm>
          <a:prstGeom prst="rect">
            <a:avLst/>
          </a:prstGeom>
        </p:spPr>
        <p:txBody>
          <a:bodyPr wrap="square">
            <a:spAutoFit/>
          </a:bodyPr>
          <a:lstStyle/>
          <a:p>
            <a:pPr algn="just">
              <a:lnSpc>
                <a:spcPct val="120000"/>
              </a:lnSpc>
              <a:spcAft>
                <a:spcPts val="600"/>
              </a:spcAft>
            </a:pPr>
            <a:r>
              <a:rPr lang="es-ES" sz="1500" dirty="0"/>
              <a:t>El proceso de transformación digital en el sector sanitario continúa evolucionando y se espera que tenga un impacto significativo en el futuro de la atención sanitaria. Algunas tendencias y desarrollos futuros incluyen:</a:t>
            </a:r>
          </a:p>
          <a:p>
            <a:pPr marL="285750" indent="-285750" algn="just">
              <a:lnSpc>
                <a:spcPct val="120000"/>
              </a:lnSpc>
              <a:spcAft>
                <a:spcPts val="600"/>
              </a:spcAft>
              <a:buFont typeface="Wingdings" panose="05000000000000000000" pitchFamily="2" charset="2"/>
              <a:buChar char="§"/>
            </a:pPr>
            <a:r>
              <a:rPr lang="es-ES" sz="1500" b="1" dirty="0"/>
              <a:t>Mayor integración de datos</a:t>
            </a:r>
            <a:r>
              <a:rPr lang="es-ES" sz="1500" dirty="0"/>
              <a:t>: la integración eficiente y el intercambio de datos de salud entre diferentes sistemas y proveedores facilitarán una atención más coordinada y personalizada en torno a una visión holística de los determinantes de la salud de los ciudadanos/pacientes (clínicos, ambientales, sociales y genómicos).</a:t>
            </a:r>
          </a:p>
          <a:p>
            <a:pPr marL="285750" indent="-285750" algn="just">
              <a:lnSpc>
                <a:spcPct val="120000"/>
              </a:lnSpc>
              <a:spcAft>
                <a:spcPts val="600"/>
              </a:spcAft>
              <a:buFont typeface="Wingdings" panose="05000000000000000000" pitchFamily="2" charset="2"/>
              <a:buChar char="§"/>
            </a:pPr>
            <a:r>
              <a:rPr lang="es-ES" sz="1500" b="1" dirty="0"/>
              <a:t>Los sistemas de información sanitaria “inteligentes”</a:t>
            </a:r>
            <a:r>
              <a:rPr lang="es-ES" sz="1500" dirty="0"/>
              <a:t>, que combinan información y conocimiento clínico, colaborarán en planes de atención personalizados que incluirán mejores decisiones basadas en la evidencia clínica y reducirán la variabilidad en los tratamientos para pacientes y profesionales.</a:t>
            </a:r>
          </a:p>
          <a:p>
            <a:pPr marL="285750" indent="-285750" algn="just">
              <a:lnSpc>
                <a:spcPct val="120000"/>
              </a:lnSpc>
              <a:spcAft>
                <a:spcPts val="600"/>
              </a:spcAft>
              <a:buFont typeface="Wingdings" panose="05000000000000000000" pitchFamily="2" charset="2"/>
              <a:buChar char="§"/>
            </a:pPr>
            <a:r>
              <a:rPr lang="es-ES" sz="1500" b="1" dirty="0"/>
              <a:t>Avances en Big Data, IA y aprendizaje automático en torno a los Espacios de Datos de Salud</a:t>
            </a:r>
            <a:r>
              <a:rPr lang="es-ES" sz="1500" dirty="0"/>
              <a:t>: Se espera que la IA siga avanzando y desempeñe un papel aún mayor en la prevención, predicción, diagnóstico, tratamiento y gestión de enfermedades, así como en la mejora de la eficiencia de los sistemas sanitarios, así como el desarrollo de Proyectos de Investigación generadores de nuevos conocimientos</a:t>
            </a:r>
          </a:p>
          <a:p>
            <a:pPr marL="285750" indent="-285750" algn="just">
              <a:lnSpc>
                <a:spcPct val="120000"/>
              </a:lnSpc>
              <a:spcAft>
                <a:spcPts val="600"/>
              </a:spcAft>
              <a:buFont typeface="Wingdings" panose="05000000000000000000" pitchFamily="2" charset="2"/>
              <a:buChar char="§"/>
            </a:pPr>
            <a:r>
              <a:rPr lang="es-ES" sz="1500" b="1" dirty="0"/>
              <a:t>Salud móvil, aplicaciones y wearables</a:t>
            </a:r>
            <a:r>
              <a:rPr lang="es-ES" sz="1500" dirty="0"/>
              <a:t>: la adopción de dispositivos móviles, aplicaciones y wearables, como relojes inteligentes y sensores de salud, permitirá un seguimiento continuo de la salud, el acceso a servicios de salud en zonas remotas o de escasos recursos y un mayor empoderamiento de los pacientes en la autogestión:  gestionar su bienestar, salud o enfermedades</a:t>
            </a:r>
          </a:p>
        </p:txBody>
      </p:sp>
    </p:spTree>
    <p:extLst>
      <p:ext uri="{BB962C8B-B14F-4D97-AF65-F5344CB8AC3E}">
        <p14:creationId xmlns:p14="http://schemas.microsoft.com/office/powerpoint/2010/main" val="698204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Integración Datos Salud– EHR 360</a:t>
            </a:r>
            <a:r>
              <a:rPr lang="es-ES" b="1" baseline="30000" dirty="0">
                <a:latin typeface="Calibri" panose="020F0502020204030204" pitchFamily="34" charset="0"/>
                <a:cs typeface="Calibri" panose="020F0502020204030204" pitchFamily="34" charset="0"/>
              </a:rPr>
              <a:t>o</a:t>
            </a: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48</a:t>
            </a:fld>
            <a:endParaRPr lang="es-ES" dirty="0"/>
          </a:p>
        </p:txBody>
      </p:sp>
      <p:sp>
        <p:nvSpPr>
          <p:cNvPr id="6" name="Rectángulo 5"/>
          <p:cNvSpPr/>
          <p:nvPr/>
        </p:nvSpPr>
        <p:spPr>
          <a:xfrm>
            <a:off x="686866" y="1463428"/>
            <a:ext cx="5794413" cy="978729"/>
          </a:xfrm>
          <a:prstGeom prst="rect">
            <a:avLst/>
          </a:prstGeom>
        </p:spPr>
        <p:txBody>
          <a:bodyPr wrap="square">
            <a:spAutoFit/>
          </a:bodyPr>
          <a:lstStyle/>
          <a:p>
            <a:pPr algn="just">
              <a:lnSpc>
                <a:spcPct val="120000"/>
              </a:lnSpc>
              <a:spcAft>
                <a:spcPts val="600"/>
              </a:spcAft>
            </a:pPr>
            <a:r>
              <a:rPr lang="es-ES" sz="1600" dirty="0"/>
              <a:t>El objetivo es transformar el sistema de salud en una organización moderna, inteligente y sostenible que aproveche cualquier dato generado en la cadena de valor de la salud.</a:t>
            </a:r>
          </a:p>
        </p:txBody>
      </p:sp>
      <p:sp>
        <p:nvSpPr>
          <p:cNvPr id="7" name="Rectángulo 6"/>
          <p:cNvSpPr/>
          <p:nvPr/>
        </p:nvSpPr>
        <p:spPr>
          <a:xfrm>
            <a:off x="686866" y="2923787"/>
            <a:ext cx="5794413" cy="2905411"/>
          </a:xfrm>
          <a:prstGeom prst="rect">
            <a:avLst/>
          </a:prstGeom>
          <a:solidFill>
            <a:schemeClr val="accent1">
              <a:lumMod val="20000"/>
              <a:lumOff val="80000"/>
            </a:schemeClr>
          </a:solidFill>
        </p:spPr>
        <p:txBody>
          <a:bodyPr wrap="square">
            <a:spAutoFit/>
          </a:bodyPr>
          <a:lstStyle/>
          <a:p>
            <a:pPr marL="285750" indent="-285750" algn="just">
              <a:lnSpc>
                <a:spcPct val="120000"/>
              </a:lnSpc>
              <a:spcAft>
                <a:spcPts val="600"/>
              </a:spcAft>
              <a:buFont typeface="Wingdings" panose="05000000000000000000" pitchFamily="2" charset="2"/>
              <a:buChar char="§"/>
            </a:pPr>
            <a:r>
              <a:rPr lang="es-ES" sz="1600" dirty="0"/>
              <a:t>Obtener mejores resultados a través de la adquisición, procesamiento, evaluación y acceso a los Datos de Salud 360º</a:t>
            </a:r>
          </a:p>
          <a:p>
            <a:pPr marL="285750" indent="-285750" algn="just">
              <a:lnSpc>
                <a:spcPct val="120000"/>
              </a:lnSpc>
              <a:spcAft>
                <a:spcPts val="600"/>
              </a:spcAft>
              <a:buFont typeface="Wingdings" panose="05000000000000000000" pitchFamily="2" charset="2"/>
              <a:buChar char="§"/>
            </a:pPr>
            <a:r>
              <a:rPr lang="es-ES" sz="1600" dirty="0"/>
              <a:t>Mejorar la experiencia del paciente y promover su implicación activa en su propio cuidado gracias al uso de sus propios datos y conocimiento clínico.</a:t>
            </a:r>
          </a:p>
          <a:p>
            <a:pPr marL="285750" indent="-285750" algn="just">
              <a:lnSpc>
                <a:spcPct val="120000"/>
              </a:lnSpc>
              <a:spcAft>
                <a:spcPts val="600"/>
              </a:spcAft>
              <a:buFont typeface="Wingdings" panose="05000000000000000000" pitchFamily="2" charset="2"/>
              <a:buChar char="§"/>
            </a:pPr>
            <a:r>
              <a:rPr lang="es-ES" sz="1600" dirty="0"/>
              <a:t>Promover el uso y gestión eficaz y eficiente de los recursos sanitarios para garantizar la sostenibilidad del Sistema de Salud</a:t>
            </a:r>
          </a:p>
        </p:txBody>
      </p:sp>
      <p:grpSp>
        <p:nvGrpSpPr>
          <p:cNvPr id="8" name="Group 210">
            <a:extLst>
              <a:ext uri="{FF2B5EF4-FFF2-40B4-BE49-F238E27FC236}">
                <a16:creationId xmlns:a16="http://schemas.microsoft.com/office/drawing/2014/main" id="{EA0B8793-FE90-42AD-7B7B-822BE1BB0E0D}"/>
              </a:ext>
            </a:extLst>
          </p:cNvPr>
          <p:cNvGrpSpPr/>
          <p:nvPr/>
        </p:nvGrpSpPr>
        <p:grpSpPr>
          <a:xfrm>
            <a:off x="7352240" y="1463428"/>
            <a:ext cx="3987800" cy="4025185"/>
            <a:chOff x="6926471" y="921111"/>
            <a:chExt cx="4898683" cy="4890553"/>
          </a:xfrm>
        </p:grpSpPr>
        <p:sp>
          <p:nvSpPr>
            <p:cNvPr id="9" name="Oval 11">
              <a:extLst>
                <a:ext uri="{FF2B5EF4-FFF2-40B4-BE49-F238E27FC236}">
                  <a16:creationId xmlns:a16="http://schemas.microsoft.com/office/drawing/2014/main" id="{928BF710-C927-314D-B7C0-22D28B8F3738}"/>
                </a:ext>
              </a:extLst>
            </p:cNvPr>
            <p:cNvSpPr>
              <a:spLocks noChangeAspect="1"/>
            </p:cNvSpPr>
            <p:nvPr/>
          </p:nvSpPr>
          <p:spPr>
            <a:xfrm>
              <a:off x="6926471" y="921111"/>
              <a:ext cx="4892078" cy="489055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en-ES" dirty="0" err="1">
                <a:solidFill>
                  <a:prstClr val="white"/>
                </a:solidFill>
                <a:latin typeface="Calibri" panose="020F0502020204030204" pitchFamily="34" charset="0"/>
                <a:cs typeface="Calibri" panose="020F0502020204030204" pitchFamily="34" charset="0"/>
              </a:endParaRPr>
            </a:p>
          </p:txBody>
        </p:sp>
        <p:sp>
          <p:nvSpPr>
            <p:cNvPr id="10" name="Oval 12">
              <a:extLst>
                <a:ext uri="{FF2B5EF4-FFF2-40B4-BE49-F238E27FC236}">
                  <a16:creationId xmlns:a16="http://schemas.microsoft.com/office/drawing/2014/main" id="{223D5738-C507-C7FA-7274-005AA1DDDDF7}"/>
                </a:ext>
              </a:extLst>
            </p:cNvPr>
            <p:cNvSpPr>
              <a:spLocks noChangeAspect="1"/>
            </p:cNvSpPr>
            <p:nvPr/>
          </p:nvSpPr>
          <p:spPr>
            <a:xfrm>
              <a:off x="7683797" y="1678200"/>
              <a:ext cx="3377427" cy="3376374"/>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en-ES" dirty="0" err="1">
                <a:solidFill>
                  <a:prstClr val="white"/>
                </a:solidFill>
                <a:latin typeface="Calibri" panose="020F0502020204030204" pitchFamily="34" charset="0"/>
                <a:cs typeface="Calibri" panose="020F0502020204030204" pitchFamily="34" charset="0"/>
              </a:endParaRPr>
            </a:p>
          </p:txBody>
        </p:sp>
        <p:sp>
          <p:nvSpPr>
            <p:cNvPr id="11" name="Oval 13">
              <a:extLst>
                <a:ext uri="{FF2B5EF4-FFF2-40B4-BE49-F238E27FC236}">
                  <a16:creationId xmlns:a16="http://schemas.microsoft.com/office/drawing/2014/main" id="{D0A4910D-AF5E-53A7-31BB-65D9666C5D31}"/>
                </a:ext>
              </a:extLst>
            </p:cNvPr>
            <p:cNvSpPr>
              <a:spLocks noChangeAspect="1"/>
            </p:cNvSpPr>
            <p:nvPr/>
          </p:nvSpPr>
          <p:spPr>
            <a:xfrm>
              <a:off x="8629533" y="2623642"/>
              <a:ext cx="1485955" cy="148549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endParaRPr lang="en-ES" dirty="0" err="1">
                <a:solidFill>
                  <a:prstClr val="white"/>
                </a:solidFill>
                <a:latin typeface="Calibri" panose="020F0502020204030204" pitchFamily="34" charset="0"/>
                <a:cs typeface="Calibri" panose="020F0502020204030204" pitchFamily="34" charset="0"/>
              </a:endParaRPr>
            </a:p>
          </p:txBody>
        </p:sp>
        <p:sp>
          <p:nvSpPr>
            <p:cNvPr id="12" name="TextBox 14">
              <a:extLst>
                <a:ext uri="{FF2B5EF4-FFF2-40B4-BE49-F238E27FC236}">
                  <a16:creationId xmlns:a16="http://schemas.microsoft.com/office/drawing/2014/main" id="{5F988F95-FF64-9A43-257F-68D35850BDB4}"/>
                </a:ext>
              </a:extLst>
            </p:cNvPr>
            <p:cNvSpPr txBox="1"/>
            <p:nvPr/>
          </p:nvSpPr>
          <p:spPr>
            <a:xfrm>
              <a:off x="8635596" y="1246506"/>
              <a:ext cx="1473828" cy="291030"/>
            </a:xfrm>
            <a:prstGeom prst="rect">
              <a:avLst/>
            </a:prstGeom>
            <a:noFill/>
          </p:spPr>
          <p:txBody>
            <a:bodyPr wrap="none" lIns="0" tIns="0" rIns="0" bIns="0" rtlCol="0" anchor="ctr">
              <a:noAutofit/>
            </a:bodyPr>
            <a:lstStyle/>
            <a:p>
              <a:pPr algn="ctr">
                <a:lnSpc>
                  <a:spcPct val="90000"/>
                </a:lnSpc>
                <a:spcAft>
                  <a:spcPts val="750"/>
                </a:spcAft>
              </a:pPr>
              <a:r>
                <a:rPr lang="en-ES" sz="1050" b="1" dirty="0">
                  <a:solidFill>
                    <a:prstClr val="white"/>
                  </a:solidFill>
                  <a:latin typeface="Calibri" panose="020F0502020204030204" pitchFamily="34" charset="0"/>
                  <a:cs typeface="Calibri" panose="020F0502020204030204" pitchFamily="34" charset="0"/>
                </a:rPr>
                <a:t>Non-Clinical Data</a:t>
              </a:r>
            </a:p>
          </p:txBody>
        </p:sp>
        <p:pic>
          <p:nvPicPr>
            <p:cNvPr id="13" name="Graphic 16" descr="DNA outline">
              <a:extLst>
                <a:ext uri="{FF2B5EF4-FFF2-40B4-BE49-F238E27FC236}">
                  <a16:creationId xmlns:a16="http://schemas.microsoft.com/office/drawing/2014/main" id="{18178CE5-F594-1C0E-B8A9-14AC4BFACE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089" y="1791822"/>
              <a:ext cx="475923" cy="475923"/>
            </a:xfrm>
            <a:prstGeom prst="rect">
              <a:avLst/>
            </a:prstGeom>
          </p:spPr>
        </p:pic>
        <p:grpSp>
          <p:nvGrpSpPr>
            <p:cNvPr id="14" name="Gruppieren 310">
              <a:extLst>
                <a:ext uri="{FF2B5EF4-FFF2-40B4-BE49-F238E27FC236}">
                  <a16:creationId xmlns:a16="http://schemas.microsoft.com/office/drawing/2014/main" id="{681093AD-E093-4577-B3A5-3596F4AF0322}"/>
                </a:ext>
              </a:extLst>
            </p:cNvPr>
            <p:cNvGrpSpPr>
              <a:grpSpLocks noChangeAspect="1"/>
            </p:cNvGrpSpPr>
            <p:nvPr/>
          </p:nvGrpSpPr>
          <p:grpSpPr bwMode="gray">
            <a:xfrm>
              <a:off x="7060428" y="3175141"/>
              <a:ext cx="489413" cy="489413"/>
              <a:chOff x="541338" y="2470969"/>
              <a:chExt cx="898977" cy="898977"/>
            </a:xfrm>
            <a:noFill/>
          </p:grpSpPr>
          <p:sp>
            <p:nvSpPr>
              <p:cNvPr id="193" name="Ellipse 311">
                <a:extLst>
                  <a:ext uri="{FF2B5EF4-FFF2-40B4-BE49-F238E27FC236}">
                    <a16:creationId xmlns:a16="http://schemas.microsoft.com/office/drawing/2014/main" id="{614E4BA8-40F7-53E9-828F-B01FF31570D8}"/>
                  </a:ext>
                </a:extLst>
              </p:cNvPr>
              <p:cNvSpPr>
                <a:spLocks noChangeAspect="1"/>
              </p:cNvSpPr>
              <p:nvPr/>
            </p:nvSpPr>
            <p:spPr bwMode="gray">
              <a:xfrm>
                <a:off x="541338" y="2470969"/>
                <a:ext cx="898977" cy="89897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194" name="Gruppieren 312">
                <a:extLst>
                  <a:ext uri="{FF2B5EF4-FFF2-40B4-BE49-F238E27FC236}">
                    <a16:creationId xmlns:a16="http://schemas.microsoft.com/office/drawing/2014/main" id="{835A5BC4-B478-B866-19D5-79FC4D7081A8}"/>
                  </a:ext>
                </a:extLst>
              </p:cNvPr>
              <p:cNvGrpSpPr>
                <a:grpSpLocks noChangeAspect="1"/>
              </p:cNvGrpSpPr>
              <p:nvPr/>
            </p:nvGrpSpPr>
            <p:grpSpPr bwMode="gray">
              <a:xfrm>
                <a:off x="730827" y="2631162"/>
                <a:ext cx="436679" cy="560955"/>
                <a:chOff x="7928353" y="4048233"/>
                <a:chExt cx="616964" cy="792549"/>
              </a:xfrm>
              <a:grpFill/>
            </p:grpSpPr>
            <p:sp>
              <p:nvSpPr>
                <p:cNvPr id="195" name="Freihandform: Form 313">
                  <a:extLst>
                    <a:ext uri="{FF2B5EF4-FFF2-40B4-BE49-F238E27FC236}">
                      <a16:creationId xmlns:a16="http://schemas.microsoft.com/office/drawing/2014/main" id="{CC65F0E6-6239-8D3E-797C-30FA31F42A28}"/>
                    </a:ext>
                  </a:extLst>
                </p:cNvPr>
                <p:cNvSpPr/>
                <p:nvPr/>
              </p:nvSpPr>
              <p:spPr bwMode="gray">
                <a:xfrm>
                  <a:off x="8217158" y="4669437"/>
                  <a:ext cx="24219" cy="84765"/>
                </a:xfrm>
                <a:custGeom>
                  <a:avLst/>
                  <a:gdLst>
                    <a:gd name="connsiteX0" fmla="*/ 18326 w 32579"/>
                    <a:gd name="connsiteY0" fmla="*/ 102218 h 114028"/>
                    <a:gd name="connsiteX1" fmla="*/ 18326 w 32579"/>
                    <a:gd name="connsiteY1" fmla="*/ 18326 h 114028"/>
                  </a:gdLst>
                  <a:ahLst/>
                  <a:cxnLst>
                    <a:cxn ang="0">
                      <a:pos x="connsiteX0" y="connsiteY0"/>
                    </a:cxn>
                    <a:cxn ang="0">
                      <a:pos x="connsiteX1" y="connsiteY1"/>
                    </a:cxn>
                  </a:cxnLst>
                  <a:rect l="l" t="t" r="r" b="b"/>
                  <a:pathLst>
                    <a:path w="32579" h="114028">
                      <a:moveTo>
                        <a:pt x="18326" y="102218"/>
                      </a:moveTo>
                      <a:lnTo>
                        <a:pt x="18326" y="18326"/>
                      </a:lnTo>
                    </a:path>
                  </a:pathLst>
                </a:custGeom>
                <a:grpFill/>
                <a:ln w="19050" cap="flat">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96" name="Freihandform: Form 314">
                  <a:extLst>
                    <a:ext uri="{FF2B5EF4-FFF2-40B4-BE49-F238E27FC236}">
                      <a16:creationId xmlns:a16="http://schemas.microsoft.com/office/drawing/2014/main" id="{8895E7A5-E9AE-B572-697D-D96A64C50129}"/>
                    </a:ext>
                  </a:extLst>
                </p:cNvPr>
                <p:cNvSpPr/>
                <p:nvPr/>
              </p:nvSpPr>
              <p:spPr bwMode="gray">
                <a:xfrm>
                  <a:off x="8330985" y="4654906"/>
                  <a:ext cx="24219" cy="102928"/>
                </a:xfrm>
                <a:custGeom>
                  <a:avLst/>
                  <a:gdLst>
                    <a:gd name="connsiteX0" fmla="*/ 18326 w 32579"/>
                    <a:gd name="connsiteY0" fmla="*/ 18326 h 138463"/>
                    <a:gd name="connsiteX1" fmla="*/ 18326 w 32579"/>
                    <a:gd name="connsiteY1" fmla="*/ 121766 h 138463"/>
                  </a:gdLst>
                  <a:ahLst/>
                  <a:cxnLst>
                    <a:cxn ang="0">
                      <a:pos x="connsiteX0" y="connsiteY0"/>
                    </a:cxn>
                    <a:cxn ang="0">
                      <a:pos x="connsiteX1" y="connsiteY1"/>
                    </a:cxn>
                  </a:cxnLst>
                  <a:rect l="l" t="t" r="r" b="b"/>
                  <a:pathLst>
                    <a:path w="32579" h="138463">
                      <a:moveTo>
                        <a:pt x="18326" y="18326"/>
                      </a:moveTo>
                      <a:lnTo>
                        <a:pt x="18326" y="121766"/>
                      </a:lnTo>
                    </a:path>
                  </a:pathLst>
                </a:custGeom>
                <a:grpFill/>
                <a:ln w="19050" cap="flat">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97" name="Freihandform: Form 315">
                  <a:extLst>
                    <a:ext uri="{FF2B5EF4-FFF2-40B4-BE49-F238E27FC236}">
                      <a16:creationId xmlns:a16="http://schemas.microsoft.com/office/drawing/2014/main" id="{37491B09-F1E6-8729-775D-BCAA4FA566B1}"/>
                    </a:ext>
                  </a:extLst>
                </p:cNvPr>
                <p:cNvSpPr/>
                <p:nvPr/>
              </p:nvSpPr>
              <p:spPr bwMode="gray">
                <a:xfrm>
                  <a:off x="8151768" y="4326746"/>
                  <a:ext cx="115038" cy="115038"/>
                </a:xfrm>
                <a:custGeom>
                  <a:avLst/>
                  <a:gdLst>
                    <a:gd name="connsiteX0" fmla="*/ 23213 w 154752"/>
                    <a:gd name="connsiteY0" fmla="*/ 77784 h 154752"/>
                    <a:gd name="connsiteX1" fmla="*/ 80227 w 154752"/>
                    <a:gd name="connsiteY1" fmla="*/ 134798 h 154752"/>
                    <a:gd name="connsiteX2" fmla="*/ 105476 w 154752"/>
                    <a:gd name="connsiteY2" fmla="*/ 134798 h 154752"/>
                    <a:gd name="connsiteX3" fmla="*/ 139685 w 154752"/>
                    <a:gd name="connsiteY3" fmla="*/ 100589 h 154752"/>
                    <a:gd name="connsiteX4" fmla="*/ 57422 w 154752"/>
                    <a:gd name="connsiteY4" fmla="*/ 18326 h 154752"/>
                    <a:gd name="connsiteX5" fmla="*/ 23213 w 154752"/>
                    <a:gd name="connsiteY5" fmla="*/ 52534 h 154752"/>
                    <a:gd name="connsiteX6" fmla="*/ 23213 w 154752"/>
                    <a:gd name="connsiteY6" fmla="*/ 77784 h 15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52" h="154752">
                      <a:moveTo>
                        <a:pt x="23213" y="77784"/>
                      </a:moveTo>
                      <a:lnTo>
                        <a:pt x="80227" y="134798"/>
                      </a:lnTo>
                      <a:cubicBezTo>
                        <a:pt x="87557" y="142128"/>
                        <a:pt x="98146" y="142128"/>
                        <a:pt x="105476" y="134798"/>
                      </a:cubicBezTo>
                      <a:lnTo>
                        <a:pt x="139685" y="100589"/>
                      </a:lnTo>
                      <a:lnTo>
                        <a:pt x="57422" y="18326"/>
                      </a:lnTo>
                      <a:lnTo>
                        <a:pt x="23213" y="52534"/>
                      </a:lnTo>
                      <a:cubicBezTo>
                        <a:pt x="16697" y="59865"/>
                        <a:pt x="16697" y="71268"/>
                        <a:pt x="23213" y="77784"/>
                      </a:cubicBezTo>
                      <a:close/>
                    </a:path>
                  </a:pathLst>
                </a:custGeom>
                <a:grpFill/>
                <a:ln w="19050" cap="flat">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98" name="Freihandform: Form 316">
                  <a:extLst>
                    <a:ext uri="{FF2B5EF4-FFF2-40B4-BE49-F238E27FC236}">
                      <a16:creationId xmlns:a16="http://schemas.microsoft.com/office/drawing/2014/main" id="{336F18CB-9864-20AE-5A6A-C2AFBE154560}"/>
                    </a:ext>
                  </a:extLst>
                </p:cNvPr>
                <p:cNvSpPr/>
                <p:nvPr/>
              </p:nvSpPr>
              <p:spPr bwMode="gray">
                <a:xfrm>
                  <a:off x="8013117" y="4421197"/>
                  <a:ext cx="157420" cy="157420"/>
                </a:xfrm>
                <a:custGeom>
                  <a:avLst/>
                  <a:gdLst>
                    <a:gd name="connsiteX0" fmla="*/ 199957 w 211767"/>
                    <a:gd name="connsiteY0" fmla="*/ 199957 h 211767"/>
                    <a:gd name="connsiteX1" fmla="*/ 18326 w 211767"/>
                    <a:gd name="connsiteY1" fmla="*/ 18326 h 211767"/>
                  </a:gdLst>
                  <a:ahLst/>
                  <a:cxnLst>
                    <a:cxn ang="0">
                      <a:pos x="connsiteX0" y="connsiteY0"/>
                    </a:cxn>
                    <a:cxn ang="0">
                      <a:pos x="connsiteX1" y="connsiteY1"/>
                    </a:cxn>
                  </a:cxnLst>
                  <a:rect l="l" t="t" r="r" b="b"/>
                  <a:pathLst>
                    <a:path w="211767" h="211767">
                      <a:moveTo>
                        <a:pt x="199957" y="199957"/>
                      </a:moveTo>
                      <a:lnTo>
                        <a:pt x="18326" y="18326"/>
                      </a:ln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99" name="Freihandform: Form 317">
                  <a:extLst>
                    <a:ext uri="{FF2B5EF4-FFF2-40B4-BE49-F238E27FC236}">
                      <a16:creationId xmlns:a16="http://schemas.microsoft.com/office/drawing/2014/main" id="{B6EE89B1-23EF-D737-3D85-162CF64316C8}"/>
                    </a:ext>
                  </a:extLst>
                </p:cNvPr>
                <p:cNvSpPr/>
                <p:nvPr/>
              </p:nvSpPr>
              <p:spPr bwMode="gray">
                <a:xfrm>
                  <a:off x="7975276" y="4462369"/>
                  <a:ext cx="157420" cy="157420"/>
                </a:xfrm>
                <a:custGeom>
                  <a:avLst/>
                  <a:gdLst>
                    <a:gd name="connsiteX0" fmla="*/ 124617 w 211767"/>
                    <a:gd name="connsiteY0" fmla="*/ 18326 h 211767"/>
                    <a:gd name="connsiteX1" fmla="*/ 26878 w 211767"/>
                    <a:gd name="connsiteY1" fmla="*/ 116065 h 211767"/>
                    <a:gd name="connsiteX2" fmla="*/ 26878 w 211767"/>
                    <a:gd name="connsiteY2" fmla="*/ 158418 h 211767"/>
                    <a:gd name="connsiteX3" fmla="*/ 55385 w 211767"/>
                    <a:gd name="connsiteY3" fmla="*/ 186925 h 211767"/>
                    <a:gd name="connsiteX4" fmla="*/ 97739 w 211767"/>
                    <a:gd name="connsiteY4" fmla="*/ 186925 h 211767"/>
                    <a:gd name="connsiteX5" fmla="*/ 195477 w 211767"/>
                    <a:gd name="connsiteY5" fmla="*/ 89187 h 21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767" h="211767">
                      <a:moveTo>
                        <a:pt x="124617" y="18326"/>
                      </a:moveTo>
                      <a:lnTo>
                        <a:pt x="26878" y="116065"/>
                      </a:lnTo>
                      <a:cubicBezTo>
                        <a:pt x="15475" y="127468"/>
                        <a:pt x="15475" y="146201"/>
                        <a:pt x="26878" y="158418"/>
                      </a:cubicBezTo>
                      <a:lnTo>
                        <a:pt x="55385" y="186925"/>
                      </a:lnTo>
                      <a:cubicBezTo>
                        <a:pt x="66788" y="198328"/>
                        <a:pt x="85521" y="198328"/>
                        <a:pt x="97739" y="186925"/>
                      </a:cubicBezTo>
                      <a:lnTo>
                        <a:pt x="195477" y="89187"/>
                      </a:ln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200" name="Freihandform: Form 318">
                  <a:extLst>
                    <a:ext uri="{FF2B5EF4-FFF2-40B4-BE49-F238E27FC236}">
                      <a16:creationId xmlns:a16="http://schemas.microsoft.com/office/drawing/2014/main" id="{9502BE2E-8266-5971-5071-9AC188DD6FC1}"/>
                    </a:ext>
                  </a:extLst>
                </p:cNvPr>
                <p:cNvSpPr/>
                <p:nvPr/>
              </p:nvSpPr>
              <p:spPr bwMode="gray">
                <a:xfrm>
                  <a:off x="8390925" y="4232899"/>
                  <a:ext cx="96874" cy="96874"/>
                </a:xfrm>
                <a:custGeom>
                  <a:avLst/>
                  <a:gdLst>
                    <a:gd name="connsiteX0" fmla="*/ 18326 w 130318"/>
                    <a:gd name="connsiteY0" fmla="*/ 79413 h 130318"/>
                    <a:gd name="connsiteX1" fmla="*/ 49277 w 130318"/>
                    <a:gd name="connsiteY1" fmla="*/ 110363 h 130318"/>
                    <a:gd name="connsiteX2" fmla="*/ 85929 w 130318"/>
                    <a:gd name="connsiteY2" fmla="*/ 110363 h 130318"/>
                    <a:gd name="connsiteX3" fmla="*/ 110363 w 130318"/>
                    <a:gd name="connsiteY3" fmla="*/ 85929 h 130318"/>
                    <a:gd name="connsiteX4" fmla="*/ 110363 w 130318"/>
                    <a:gd name="connsiteY4" fmla="*/ 49277 h 130318"/>
                    <a:gd name="connsiteX5" fmla="*/ 79413 w 130318"/>
                    <a:gd name="connsiteY5" fmla="*/ 18326 h 13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318" h="130318">
                      <a:moveTo>
                        <a:pt x="18326" y="79413"/>
                      </a:moveTo>
                      <a:lnTo>
                        <a:pt x="49277" y="110363"/>
                      </a:lnTo>
                      <a:cubicBezTo>
                        <a:pt x="59050" y="120137"/>
                        <a:pt x="76155" y="120137"/>
                        <a:pt x="85929" y="110363"/>
                      </a:cubicBezTo>
                      <a:lnTo>
                        <a:pt x="110363" y="85929"/>
                      </a:lnTo>
                      <a:cubicBezTo>
                        <a:pt x="120137" y="76155"/>
                        <a:pt x="120137" y="59050"/>
                        <a:pt x="110363" y="49277"/>
                      </a:cubicBezTo>
                      <a:lnTo>
                        <a:pt x="79413" y="18326"/>
                      </a:ln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201" name="Freihandform: Form 319">
                  <a:extLst>
                    <a:ext uri="{FF2B5EF4-FFF2-40B4-BE49-F238E27FC236}">
                      <a16:creationId xmlns:a16="http://schemas.microsoft.com/office/drawing/2014/main" id="{DCA2384A-8EBE-017E-0BC5-485DF0151D0D}"/>
                    </a:ext>
                  </a:extLst>
                </p:cNvPr>
                <p:cNvSpPr/>
                <p:nvPr/>
              </p:nvSpPr>
              <p:spPr bwMode="gray">
                <a:xfrm>
                  <a:off x="8045207" y="4296473"/>
                  <a:ext cx="484369" cy="399605"/>
                </a:xfrm>
                <a:custGeom>
                  <a:avLst/>
                  <a:gdLst>
                    <a:gd name="connsiteX0" fmla="*/ 569735 w 651591"/>
                    <a:gd name="connsiteY0" fmla="*/ 18326 h 537562"/>
                    <a:gd name="connsiteX1" fmla="*/ 519237 w 651591"/>
                    <a:gd name="connsiteY1" fmla="*/ 423942 h 537562"/>
                    <a:gd name="connsiteX2" fmla="*/ 48462 w 651591"/>
                    <a:gd name="connsiteY2" fmla="*/ 423942 h 537562"/>
                    <a:gd name="connsiteX3" fmla="*/ 18326 w 651591"/>
                    <a:gd name="connsiteY3" fmla="*/ 393806 h 537562"/>
                  </a:gdLst>
                  <a:ahLst/>
                  <a:cxnLst>
                    <a:cxn ang="0">
                      <a:pos x="connsiteX0" y="connsiteY0"/>
                    </a:cxn>
                    <a:cxn ang="0">
                      <a:pos x="connsiteX1" y="connsiteY1"/>
                    </a:cxn>
                    <a:cxn ang="0">
                      <a:pos x="connsiteX2" y="connsiteY2"/>
                    </a:cxn>
                    <a:cxn ang="0">
                      <a:pos x="connsiteX3" y="connsiteY3"/>
                    </a:cxn>
                  </a:cxnLst>
                  <a:rect l="l" t="t" r="r" b="b"/>
                  <a:pathLst>
                    <a:path w="651591" h="537562">
                      <a:moveTo>
                        <a:pt x="569735" y="18326"/>
                      </a:moveTo>
                      <a:cubicBezTo>
                        <a:pt x="670732" y="119323"/>
                        <a:pt x="649555" y="294438"/>
                        <a:pt x="519237" y="423942"/>
                      </a:cubicBezTo>
                      <a:cubicBezTo>
                        <a:pt x="388919" y="554260"/>
                        <a:pt x="178780" y="554260"/>
                        <a:pt x="48462" y="423942"/>
                      </a:cubicBezTo>
                      <a:lnTo>
                        <a:pt x="18326" y="393806"/>
                      </a:lnTo>
                    </a:path>
                  </a:pathLst>
                </a:custGeom>
                <a:grpFill/>
                <a:ln w="19050" cap="flat">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202" name="Freihandform: Form 328">
                  <a:extLst>
                    <a:ext uri="{FF2B5EF4-FFF2-40B4-BE49-F238E27FC236}">
                      <a16:creationId xmlns:a16="http://schemas.microsoft.com/office/drawing/2014/main" id="{6179A77C-E28C-5B2B-76EA-C9EEEB82063C}"/>
                    </a:ext>
                  </a:extLst>
                </p:cNvPr>
                <p:cNvSpPr/>
                <p:nvPr/>
              </p:nvSpPr>
              <p:spPr bwMode="gray">
                <a:xfrm>
                  <a:off x="8167358" y="4069879"/>
                  <a:ext cx="357222" cy="357222"/>
                </a:xfrm>
                <a:custGeom>
                  <a:avLst/>
                  <a:gdLst>
                    <a:gd name="connsiteX0" fmla="*/ 22602 w 480548"/>
                    <a:gd name="connsiteY0" fmla="*/ 349212 h 480548"/>
                    <a:gd name="connsiteX1" fmla="*/ 134187 w 480548"/>
                    <a:gd name="connsiteY1" fmla="*/ 460797 h 480548"/>
                    <a:gd name="connsiteX2" fmla="*/ 153735 w 480548"/>
                    <a:gd name="connsiteY2" fmla="*/ 460797 h 480548"/>
                    <a:gd name="connsiteX3" fmla="*/ 460797 w 480548"/>
                    <a:gd name="connsiteY3" fmla="*/ 153735 h 480548"/>
                    <a:gd name="connsiteX4" fmla="*/ 460797 w 480548"/>
                    <a:gd name="connsiteY4" fmla="*/ 134187 h 480548"/>
                    <a:gd name="connsiteX5" fmla="*/ 349212 w 480548"/>
                    <a:gd name="connsiteY5" fmla="*/ 22602 h 480548"/>
                    <a:gd name="connsiteX6" fmla="*/ 329665 w 480548"/>
                    <a:gd name="connsiteY6" fmla="*/ 22602 h 480548"/>
                    <a:gd name="connsiteX7" fmla="*/ 22602 w 480548"/>
                    <a:gd name="connsiteY7" fmla="*/ 329664 h 480548"/>
                    <a:gd name="connsiteX8" fmla="*/ 22602 w 480548"/>
                    <a:gd name="connsiteY8" fmla="*/ 349212 h 48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548" h="480548">
                      <a:moveTo>
                        <a:pt x="22602" y="349212"/>
                      </a:moveTo>
                      <a:lnTo>
                        <a:pt x="134187" y="460797"/>
                      </a:lnTo>
                      <a:cubicBezTo>
                        <a:pt x="139889" y="466499"/>
                        <a:pt x="148848" y="466499"/>
                        <a:pt x="153735" y="460797"/>
                      </a:cubicBezTo>
                      <a:lnTo>
                        <a:pt x="460797" y="153735"/>
                      </a:lnTo>
                      <a:cubicBezTo>
                        <a:pt x="466499" y="148033"/>
                        <a:pt x="466499" y="139074"/>
                        <a:pt x="460797" y="134187"/>
                      </a:cubicBezTo>
                      <a:lnTo>
                        <a:pt x="349212" y="22602"/>
                      </a:lnTo>
                      <a:cubicBezTo>
                        <a:pt x="343511" y="16901"/>
                        <a:pt x="334551" y="16901"/>
                        <a:pt x="329665" y="22602"/>
                      </a:cubicBezTo>
                      <a:lnTo>
                        <a:pt x="22602" y="329664"/>
                      </a:lnTo>
                      <a:cubicBezTo>
                        <a:pt x="16901" y="335366"/>
                        <a:pt x="16901" y="344325"/>
                        <a:pt x="22602" y="349212"/>
                      </a:cubicBezTo>
                      <a:close/>
                    </a:path>
                  </a:pathLst>
                </a:custGeom>
                <a:grpFill/>
                <a:ln w="19050" cap="flat">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203" name="Freihandform: Form 329">
                  <a:extLst>
                    <a:ext uri="{FF2B5EF4-FFF2-40B4-BE49-F238E27FC236}">
                      <a16:creationId xmlns:a16="http://schemas.microsoft.com/office/drawing/2014/main" id="{9DA27F85-038A-8EF8-356E-A79CD49A04B3}"/>
                    </a:ext>
                  </a:extLst>
                </p:cNvPr>
                <p:cNvSpPr/>
                <p:nvPr/>
              </p:nvSpPr>
              <p:spPr bwMode="gray">
                <a:xfrm>
                  <a:off x="8424225" y="4048233"/>
                  <a:ext cx="121092" cy="121092"/>
                </a:xfrm>
                <a:custGeom>
                  <a:avLst/>
                  <a:gdLst>
                    <a:gd name="connsiteX0" fmla="*/ 69639 w 162897"/>
                    <a:gd name="connsiteY0" fmla="*/ 23213 h 162897"/>
                    <a:gd name="connsiteX1" fmla="*/ 142943 w 162897"/>
                    <a:gd name="connsiteY1" fmla="*/ 96517 h 162897"/>
                    <a:gd name="connsiteX2" fmla="*/ 142943 w 162897"/>
                    <a:gd name="connsiteY2" fmla="*/ 121766 h 162897"/>
                    <a:gd name="connsiteX3" fmla="*/ 100589 w 162897"/>
                    <a:gd name="connsiteY3" fmla="*/ 147830 h 162897"/>
                    <a:gd name="connsiteX4" fmla="*/ 18326 w 162897"/>
                    <a:gd name="connsiteY4" fmla="*/ 65566 h 162897"/>
                    <a:gd name="connsiteX5" fmla="*/ 44390 w 162897"/>
                    <a:gd name="connsiteY5" fmla="*/ 23213 h 162897"/>
                    <a:gd name="connsiteX6" fmla="*/ 69639 w 162897"/>
                    <a:gd name="connsiteY6" fmla="*/ 23213 h 16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97" h="162897">
                      <a:moveTo>
                        <a:pt x="69639" y="23213"/>
                      </a:moveTo>
                      <a:lnTo>
                        <a:pt x="142943" y="96517"/>
                      </a:lnTo>
                      <a:cubicBezTo>
                        <a:pt x="150273" y="103847"/>
                        <a:pt x="150273" y="114436"/>
                        <a:pt x="142943" y="121766"/>
                      </a:cubicBezTo>
                      <a:lnTo>
                        <a:pt x="100589" y="147830"/>
                      </a:lnTo>
                      <a:lnTo>
                        <a:pt x="18326" y="65566"/>
                      </a:lnTo>
                      <a:lnTo>
                        <a:pt x="44390" y="23213"/>
                      </a:lnTo>
                      <a:cubicBezTo>
                        <a:pt x="51720" y="16697"/>
                        <a:pt x="63123" y="16697"/>
                        <a:pt x="69639" y="23213"/>
                      </a:cubicBezTo>
                      <a:close/>
                    </a:path>
                  </a:pathLst>
                </a:custGeom>
                <a:grpFill/>
                <a:ln w="19050" cap="flat">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204" name="Freihandform: Form 330">
                  <a:extLst>
                    <a:ext uri="{FF2B5EF4-FFF2-40B4-BE49-F238E27FC236}">
                      <a16:creationId xmlns:a16="http://schemas.microsoft.com/office/drawing/2014/main" id="{38125C2C-F4C9-A161-7FDA-4AA7C00AAC05}"/>
                    </a:ext>
                  </a:extLst>
                </p:cNvPr>
                <p:cNvSpPr/>
                <p:nvPr/>
              </p:nvSpPr>
              <p:spPr bwMode="gray">
                <a:xfrm>
                  <a:off x="7928353" y="4588910"/>
                  <a:ext cx="78710" cy="78710"/>
                </a:xfrm>
                <a:custGeom>
                  <a:avLst/>
                  <a:gdLst>
                    <a:gd name="connsiteX0" fmla="*/ 18326 w 105883"/>
                    <a:gd name="connsiteY0" fmla="*/ 18326 h 105883"/>
                    <a:gd name="connsiteX1" fmla="*/ 88372 w 105883"/>
                    <a:gd name="connsiteY1" fmla="*/ 88372 h 105883"/>
                  </a:gdLst>
                  <a:ahLst/>
                  <a:cxnLst>
                    <a:cxn ang="0">
                      <a:pos x="connsiteX0" y="connsiteY0"/>
                    </a:cxn>
                    <a:cxn ang="0">
                      <a:pos x="connsiteX1" y="connsiteY1"/>
                    </a:cxn>
                  </a:cxnLst>
                  <a:rect l="l" t="t" r="r" b="b"/>
                  <a:pathLst>
                    <a:path w="105883" h="105883">
                      <a:moveTo>
                        <a:pt x="18326" y="18326"/>
                      </a:moveTo>
                      <a:lnTo>
                        <a:pt x="88372" y="88372"/>
                      </a:ln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205" name="Freihandform: Form 331">
                  <a:extLst>
                    <a:ext uri="{FF2B5EF4-FFF2-40B4-BE49-F238E27FC236}">
                      <a16:creationId xmlns:a16="http://schemas.microsoft.com/office/drawing/2014/main" id="{081A04C6-9ABC-BEF8-0AC6-2D8A2EF3DBA9}"/>
                    </a:ext>
                  </a:extLst>
                </p:cNvPr>
                <p:cNvSpPr/>
                <p:nvPr/>
              </p:nvSpPr>
              <p:spPr bwMode="gray">
                <a:xfrm>
                  <a:off x="8126944" y="4731799"/>
                  <a:ext cx="320894" cy="108983"/>
                </a:xfrm>
                <a:custGeom>
                  <a:avLst/>
                  <a:gdLst>
                    <a:gd name="connsiteX0" fmla="*/ 413353 w 431679"/>
                    <a:gd name="connsiteY0" fmla="*/ 134798 h 146608"/>
                    <a:gd name="connsiteX1" fmla="*/ 18326 w 431679"/>
                    <a:gd name="connsiteY1" fmla="*/ 134798 h 146608"/>
                    <a:gd name="connsiteX2" fmla="*/ 29729 w 431679"/>
                    <a:gd name="connsiteY2" fmla="*/ 80227 h 146608"/>
                    <a:gd name="connsiteX3" fmla="*/ 106291 w 431679"/>
                    <a:gd name="connsiteY3" fmla="*/ 18326 h 146608"/>
                    <a:gd name="connsiteX4" fmla="*/ 326203 w 431679"/>
                    <a:gd name="connsiteY4" fmla="*/ 18326 h 146608"/>
                    <a:gd name="connsiteX5" fmla="*/ 402765 w 431679"/>
                    <a:gd name="connsiteY5" fmla="*/ 80227 h 146608"/>
                    <a:gd name="connsiteX6" fmla="*/ 413353 w 431679"/>
                    <a:gd name="connsiteY6" fmla="*/ 134798 h 1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79" h="146608">
                      <a:moveTo>
                        <a:pt x="413353" y="134798"/>
                      </a:moveTo>
                      <a:lnTo>
                        <a:pt x="18326" y="134798"/>
                      </a:lnTo>
                      <a:lnTo>
                        <a:pt x="29729" y="80227"/>
                      </a:lnTo>
                      <a:cubicBezTo>
                        <a:pt x="37059" y="44390"/>
                        <a:pt x="68824" y="18326"/>
                        <a:pt x="106291" y="18326"/>
                      </a:cubicBezTo>
                      <a:lnTo>
                        <a:pt x="326203" y="18326"/>
                      </a:lnTo>
                      <a:cubicBezTo>
                        <a:pt x="362855" y="18326"/>
                        <a:pt x="394620" y="44390"/>
                        <a:pt x="402765" y="80227"/>
                      </a:cubicBezTo>
                      <a:lnTo>
                        <a:pt x="413353" y="134798"/>
                      </a:lnTo>
                      <a:close/>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206" name="Freihandform: Form 332">
                  <a:extLst>
                    <a:ext uri="{FF2B5EF4-FFF2-40B4-BE49-F238E27FC236}">
                      <a16:creationId xmlns:a16="http://schemas.microsoft.com/office/drawing/2014/main" id="{3C38538A-C8E0-71B2-96AB-2E566AD22995}"/>
                    </a:ext>
                  </a:extLst>
                </p:cNvPr>
                <p:cNvSpPr/>
                <p:nvPr/>
              </p:nvSpPr>
              <p:spPr bwMode="gray">
                <a:xfrm>
                  <a:off x="8363679" y="4160243"/>
                  <a:ext cx="72656" cy="72656"/>
                </a:xfrm>
                <a:custGeom>
                  <a:avLst/>
                  <a:gdLst>
                    <a:gd name="connsiteX0" fmla="*/ 79413 w 97738"/>
                    <a:gd name="connsiteY0" fmla="*/ 79413 h 97738"/>
                    <a:gd name="connsiteX1" fmla="*/ 18326 w 97738"/>
                    <a:gd name="connsiteY1" fmla="*/ 18326 h 97738"/>
                  </a:gdLst>
                  <a:ahLst/>
                  <a:cxnLst>
                    <a:cxn ang="0">
                      <a:pos x="connsiteX0" y="connsiteY0"/>
                    </a:cxn>
                    <a:cxn ang="0">
                      <a:pos x="connsiteX1" y="connsiteY1"/>
                    </a:cxn>
                  </a:cxnLst>
                  <a:rect l="l" t="t" r="r" b="b"/>
                  <a:pathLst>
                    <a:path w="97738" h="97738">
                      <a:moveTo>
                        <a:pt x="79413" y="79413"/>
                      </a:moveTo>
                      <a:lnTo>
                        <a:pt x="18326" y="18326"/>
                      </a:ln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grpSp>
          <p:nvGrpSpPr>
            <p:cNvPr id="15" name="Gruppieren 350">
              <a:extLst>
                <a:ext uri="{FF2B5EF4-FFF2-40B4-BE49-F238E27FC236}">
                  <a16:creationId xmlns:a16="http://schemas.microsoft.com/office/drawing/2014/main" id="{E84D3C9E-9D6F-FE05-D1BA-8B5FBB9E1C56}"/>
                </a:ext>
              </a:extLst>
            </p:cNvPr>
            <p:cNvGrpSpPr>
              <a:grpSpLocks noChangeAspect="1"/>
            </p:cNvGrpSpPr>
            <p:nvPr/>
          </p:nvGrpSpPr>
          <p:grpSpPr bwMode="gray">
            <a:xfrm>
              <a:off x="7665114" y="4565161"/>
              <a:ext cx="489413" cy="489413"/>
              <a:chOff x="2809598" y="4768506"/>
              <a:chExt cx="898977" cy="898977"/>
            </a:xfrm>
            <a:noFill/>
          </p:grpSpPr>
          <p:sp>
            <p:nvSpPr>
              <p:cNvPr id="180" name="Ellipse 351">
                <a:extLst>
                  <a:ext uri="{FF2B5EF4-FFF2-40B4-BE49-F238E27FC236}">
                    <a16:creationId xmlns:a16="http://schemas.microsoft.com/office/drawing/2014/main" id="{A2DD0777-7715-8F88-3258-C8DE257CC233}"/>
                  </a:ext>
                </a:extLst>
              </p:cNvPr>
              <p:cNvSpPr>
                <a:spLocks noChangeAspect="1"/>
              </p:cNvSpPr>
              <p:nvPr/>
            </p:nvSpPr>
            <p:spPr bwMode="gray">
              <a:xfrm>
                <a:off x="2809598" y="4768506"/>
                <a:ext cx="898977" cy="89897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181" name="Gruppieren 352">
                <a:extLst>
                  <a:ext uri="{FF2B5EF4-FFF2-40B4-BE49-F238E27FC236}">
                    <a16:creationId xmlns:a16="http://schemas.microsoft.com/office/drawing/2014/main" id="{5B4B8892-ABB8-C788-AE6E-6666FB5A80B3}"/>
                  </a:ext>
                </a:extLst>
              </p:cNvPr>
              <p:cNvGrpSpPr>
                <a:grpSpLocks noChangeAspect="1"/>
              </p:cNvGrpSpPr>
              <p:nvPr/>
            </p:nvGrpSpPr>
            <p:grpSpPr bwMode="gray">
              <a:xfrm>
                <a:off x="2976036" y="4963217"/>
                <a:ext cx="545919" cy="539698"/>
                <a:chOff x="5067315" y="8304645"/>
                <a:chExt cx="766374" cy="757641"/>
              </a:xfrm>
              <a:grpFill/>
            </p:grpSpPr>
            <p:sp>
              <p:nvSpPr>
                <p:cNvPr id="182" name="Freihandform: Form 353">
                  <a:extLst>
                    <a:ext uri="{FF2B5EF4-FFF2-40B4-BE49-F238E27FC236}">
                      <a16:creationId xmlns:a16="http://schemas.microsoft.com/office/drawing/2014/main" id="{224DC67B-58B9-45C8-9252-DC2422333AE2}"/>
                    </a:ext>
                  </a:extLst>
                </p:cNvPr>
                <p:cNvSpPr/>
                <p:nvPr/>
              </p:nvSpPr>
              <p:spPr bwMode="gray">
                <a:xfrm>
                  <a:off x="5499765" y="8663269"/>
                  <a:ext cx="180131" cy="398471"/>
                </a:xfrm>
                <a:custGeom>
                  <a:avLst/>
                  <a:gdLst>
                    <a:gd name="connsiteX0" fmla="*/ 33979 w 180130"/>
                    <a:gd name="connsiteY0" fmla="*/ 12282 h 398471"/>
                    <a:gd name="connsiteX1" fmla="*/ 40529 w 180130"/>
                    <a:gd name="connsiteY1" fmla="*/ 73963 h 398471"/>
                    <a:gd name="connsiteX2" fmla="*/ 22516 w 180130"/>
                    <a:gd name="connsiteY2" fmla="*/ 123635 h 398471"/>
                    <a:gd name="connsiteX3" fmla="*/ 12691 w 180130"/>
                    <a:gd name="connsiteY3" fmla="*/ 159661 h 398471"/>
                    <a:gd name="connsiteX4" fmla="*/ 13237 w 180130"/>
                    <a:gd name="connsiteY4" fmla="*/ 165666 h 398471"/>
                    <a:gd name="connsiteX5" fmla="*/ 19787 w 180130"/>
                    <a:gd name="connsiteY5" fmla="*/ 176583 h 398471"/>
                    <a:gd name="connsiteX6" fmla="*/ 24154 w 180130"/>
                    <a:gd name="connsiteY6" fmla="*/ 178766 h 398471"/>
                    <a:gd name="connsiteX7" fmla="*/ 96206 w 180130"/>
                    <a:gd name="connsiteY7" fmla="*/ 199509 h 398471"/>
                    <a:gd name="connsiteX8" fmla="*/ 124045 w 180130"/>
                    <a:gd name="connsiteY8" fmla="*/ 214246 h 398471"/>
                    <a:gd name="connsiteX9" fmla="*/ 152429 w 180130"/>
                    <a:gd name="connsiteY9" fmla="*/ 261735 h 398471"/>
                    <a:gd name="connsiteX10" fmla="*/ 169350 w 180130"/>
                    <a:gd name="connsiteY10" fmla="*/ 389464 h 39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130" h="398471">
                      <a:moveTo>
                        <a:pt x="33979" y="12282"/>
                      </a:moveTo>
                      <a:cubicBezTo>
                        <a:pt x="37254" y="33024"/>
                        <a:pt x="40529" y="57041"/>
                        <a:pt x="40529" y="73963"/>
                      </a:cubicBezTo>
                      <a:cubicBezTo>
                        <a:pt x="39438" y="93614"/>
                        <a:pt x="35071" y="108351"/>
                        <a:pt x="22516" y="123635"/>
                      </a:cubicBezTo>
                      <a:cubicBezTo>
                        <a:pt x="14329" y="133460"/>
                        <a:pt x="11053" y="146561"/>
                        <a:pt x="12691" y="159661"/>
                      </a:cubicBezTo>
                      <a:lnTo>
                        <a:pt x="13237" y="165666"/>
                      </a:lnTo>
                      <a:cubicBezTo>
                        <a:pt x="13783" y="170033"/>
                        <a:pt x="16512" y="174399"/>
                        <a:pt x="19787" y="176583"/>
                      </a:cubicBezTo>
                      <a:cubicBezTo>
                        <a:pt x="20879" y="177675"/>
                        <a:pt x="22516" y="178220"/>
                        <a:pt x="24154" y="178766"/>
                      </a:cubicBezTo>
                      <a:lnTo>
                        <a:pt x="96206" y="199509"/>
                      </a:lnTo>
                      <a:cubicBezTo>
                        <a:pt x="105486" y="201692"/>
                        <a:pt x="114765" y="206604"/>
                        <a:pt x="124045" y="214246"/>
                      </a:cubicBezTo>
                      <a:cubicBezTo>
                        <a:pt x="138783" y="226255"/>
                        <a:pt x="148608" y="243177"/>
                        <a:pt x="152429" y="261735"/>
                      </a:cubicBezTo>
                      <a:lnTo>
                        <a:pt x="169350" y="389464"/>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83" name="Freihandform: Form 354">
                  <a:extLst>
                    <a:ext uri="{FF2B5EF4-FFF2-40B4-BE49-F238E27FC236}">
                      <a16:creationId xmlns:a16="http://schemas.microsoft.com/office/drawing/2014/main" id="{1531EAB1-B159-AE28-CC8C-8CFB0E115888}"/>
                    </a:ext>
                  </a:extLst>
                </p:cNvPr>
                <p:cNvSpPr/>
                <p:nvPr/>
              </p:nvSpPr>
              <p:spPr bwMode="gray">
                <a:xfrm>
                  <a:off x="5261638" y="8520802"/>
                  <a:ext cx="382095" cy="283842"/>
                </a:xfrm>
                <a:custGeom>
                  <a:avLst/>
                  <a:gdLst>
                    <a:gd name="connsiteX0" fmla="*/ 99618 w 382095"/>
                    <a:gd name="connsiteY0" fmla="*/ 275381 h 283842"/>
                    <a:gd name="connsiteX1" fmla="*/ 12282 w 382095"/>
                    <a:gd name="connsiteY1" fmla="*/ 238264 h 283842"/>
                    <a:gd name="connsiteX2" fmla="*/ 58133 w 382095"/>
                    <a:gd name="connsiteY2" fmla="*/ 206059 h 283842"/>
                    <a:gd name="connsiteX3" fmla="*/ 75054 w 382095"/>
                    <a:gd name="connsiteY3" fmla="*/ 130185 h 283842"/>
                    <a:gd name="connsiteX4" fmla="*/ 88155 w 382095"/>
                    <a:gd name="connsiteY4" fmla="*/ 75054 h 283842"/>
                    <a:gd name="connsiteX5" fmla="*/ 191866 w 382095"/>
                    <a:gd name="connsiteY5" fmla="*/ 12282 h 283842"/>
                    <a:gd name="connsiteX6" fmla="*/ 295578 w 382095"/>
                    <a:gd name="connsiteY6" fmla="*/ 75054 h 283842"/>
                    <a:gd name="connsiteX7" fmla="*/ 308679 w 382095"/>
                    <a:gd name="connsiteY7" fmla="*/ 130185 h 283842"/>
                    <a:gd name="connsiteX8" fmla="*/ 325600 w 382095"/>
                    <a:gd name="connsiteY8" fmla="*/ 206059 h 283842"/>
                    <a:gd name="connsiteX9" fmla="*/ 371451 w 382095"/>
                    <a:gd name="connsiteY9" fmla="*/ 238264 h 283842"/>
                    <a:gd name="connsiteX10" fmla="*/ 284115 w 382095"/>
                    <a:gd name="connsiteY10" fmla="*/ 275381 h 28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095" h="283842">
                      <a:moveTo>
                        <a:pt x="99618" y="275381"/>
                      </a:moveTo>
                      <a:cubicBezTo>
                        <a:pt x="39574" y="285753"/>
                        <a:pt x="12282" y="238264"/>
                        <a:pt x="12282" y="238264"/>
                      </a:cubicBezTo>
                      <a:cubicBezTo>
                        <a:pt x="34662" y="235535"/>
                        <a:pt x="48854" y="223526"/>
                        <a:pt x="58133" y="206059"/>
                      </a:cubicBezTo>
                      <a:cubicBezTo>
                        <a:pt x="70688" y="182041"/>
                        <a:pt x="72325" y="156932"/>
                        <a:pt x="75054" y="130185"/>
                      </a:cubicBezTo>
                      <a:cubicBezTo>
                        <a:pt x="77238" y="111626"/>
                        <a:pt x="80513" y="92521"/>
                        <a:pt x="88155" y="75054"/>
                      </a:cubicBezTo>
                      <a:cubicBezTo>
                        <a:pt x="105622" y="35753"/>
                        <a:pt x="149836" y="12282"/>
                        <a:pt x="191866" y="12282"/>
                      </a:cubicBezTo>
                      <a:cubicBezTo>
                        <a:pt x="233897" y="12282"/>
                        <a:pt x="278111" y="35753"/>
                        <a:pt x="295578" y="75054"/>
                      </a:cubicBezTo>
                      <a:cubicBezTo>
                        <a:pt x="303220" y="92521"/>
                        <a:pt x="306495" y="111080"/>
                        <a:pt x="308679" y="130185"/>
                      </a:cubicBezTo>
                      <a:cubicBezTo>
                        <a:pt x="311954" y="156932"/>
                        <a:pt x="313045" y="182041"/>
                        <a:pt x="325600" y="206059"/>
                      </a:cubicBezTo>
                      <a:cubicBezTo>
                        <a:pt x="334879" y="223526"/>
                        <a:pt x="349071" y="235535"/>
                        <a:pt x="371451" y="238264"/>
                      </a:cubicBezTo>
                      <a:cubicBezTo>
                        <a:pt x="371451" y="238264"/>
                        <a:pt x="344159" y="285207"/>
                        <a:pt x="284115" y="275381"/>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84" name="Freihandform: Form 355">
                  <a:extLst>
                    <a:ext uri="{FF2B5EF4-FFF2-40B4-BE49-F238E27FC236}">
                      <a16:creationId xmlns:a16="http://schemas.microsoft.com/office/drawing/2014/main" id="{64D65D62-F25D-3DEF-A36B-6BBF68ED83E0}"/>
                    </a:ext>
                  </a:extLst>
                </p:cNvPr>
                <p:cNvSpPr/>
                <p:nvPr/>
              </p:nvSpPr>
              <p:spPr bwMode="gray">
                <a:xfrm>
                  <a:off x="5375175" y="8827570"/>
                  <a:ext cx="152838" cy="70961"/>
                </a:xfrm>
                <a:custGeom>
                  <a:avLst/>
                  <a:gdLst>
                    <a:gd name="connsiteX0" fmla="*/ 12282 w 152838"/>
                    <a:gd name="connsiteY0" fmla="*/ 12282 h 70960"/>
                    <a:gd name="connsiteX1" fmla="*/ 78875 w 152838"/>
                    <a:gd name="connsiteY1" fmla="*/ 61408 h 70960"/>
                    <a:gd name="connsiteX2" fmla="*/ 144923 w 152838"/>
                    <a:gd name="connsiteY2" fmla="*/ 12282 h 70960"/>
                  </a:gdLst>
                  <a:ahLst/>
                  <a:cxnLst>
                    <a:cxn ang="0">
                      <a:pos x="connsiteX0" y="connsiteY0"/>
                    </a:cxn>
                    <a:cxn ang="0">
                      <a:pos x="connsiteX1" y="connsiteY1"/>
                    </a:cxn>
                    <a:cxn ang="0">
                      <a:pos x="connsiteX2" y="connsiteY2"/>
                    </a:cxn>
                  </a:cxnLst>
                  <a:rect l="l" t="t" r="r" b="b"/>
                  <a:pathLst>
                    <a:path w="152838" h="70960">
                      <a:moveTo>
                        <a:pt x="12282" y="12282"/>
                      </a:moveTo>
                      <a:lnTo>
                        <a:pt x="78875" y="61408"/>
                      </a:lnTo>
                      <a:lnTo>
                        <a:pt x="144923" y="12282"/>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85" name="Freihandform: Form 356">
                  <a:extLst>
                    <a:ext uri="{FF2B5EF4-FFF2-40B4-BE49-F238E27FC236}">
                      <a16:creationId xmlns:a16="http://schemas.microsoft.com/office/drawing/2014/main" id="{060D75FF-1B64-E001-84CD-F11BD98052E0}"/>
                    </a:ext>
                  </a:extLst>
                </p:cNvPr>
                <p:cNvSpPr/>
                <p:nvPr/>
              </p:nvSpPr>
              <p:spPr bwMode="gray">
                <a:xfrm>
                  <a:off x="5513821" y="8991325"/>
                  <a:ext cx="81878" cy="21834"/>
                </a:xfrm>
                <a:custGeom>
                  <a:avLst/>
                  <a:gdLst>
                    <a:gd name="connsiteX0" fmla="*/ 12282 w 81877"/>
                    <a:gd name="connsiteY0" fmla="*/ 12282 h 21834"/>
                    <a:gd name="connsiteX1" fmla="*/ 73963 w 81877"/>
                    <a:gd name="connsiteY1" fmla="*/ 12282 h 21834"/>
                  </a:gdLst>
                  <a:ahLst/>
                  <a:cxnLst>
                    <a:cxn ang="0">
                      <a:pos x="connsiteX0" y="connsiteY0"/>
                    </a:cxn>
                    <a:cxn ang="0">
                      <a:pos x="connsiteX1" y="connsiteY1"/>
                    </a:cxn>
                  </a:cxnLst>
                  <a:rect l="l" t="t" r="r" b="b"/>
                  <a:pathLst>
                    <a:path w="81877" h="21834">
                      <a:moveTo>
                        <a:pt x="12282" y="12282"/>
                      </a:moveTo>
                      <a:lnTo>
                        <a:pt x="73963" y="12282"/>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86" name="Freihandform: Form 357">
                  <a:extLst>
                    <a:ext uri="{FF2B5EF4-FFF2-40B4-BE49-F238E27FC236}">
                      <a16:creationId xmlns:a16="http://schemas.microsoft.com/office/drawing/2014/main" id="{8EF32A0A-C906-9A01-9661-D8C9B62484F4}"/>
                    </a:ext>
                  </a:extLst>
                </p:cNvPr>
                <p:cNvSpPr/>
                <p:nvPr/>
              </p:nvSpPr>
              <p:spPr bwMode="gray">
                <a:xfrm>
                  <a:off x="5226158" y="8602029"/>
                  <a:ext cx="316593" cy="458515"/>
                </a:xfrm>
                <a:custGeom>
                  <a:avLst/>
                  <a:gdLst>
                    <a:gd name="connsiteX0" fmla="*/ 12282 w 316593"/>
                    <a:gd name="connsiteY0" fmla="*/ 450705 h 458514"/>
                    <a:gd name="connsiteX1" fmla="*/ 29203 w 316593"/>
                    <a:gd name="connsiteY1" fmla="*/ 322976 h 458514"/>
                    <a:gd name="connsiteX2" fmla="*/ 85426 w 316593"/>
                    <a:gd name="connsiteY2" fmla="*/ 260749 h 458514"/>
                    <a:gd name="connsiteX3" fmla="*/ 157478 w 316593"/>
                    <a:gd name="connsiteY3" fmla="*/ 240007 h 458514"/>
                    <a:gd name="connsiteX4" fmla="*/ 168941 w 316593"/>
                    <a:gd name="connsiteY4" fmla="*/ 226906 h 458514"/>
                    <a:gd name="connsiteX5" fmla="*/ 150382 w 316593"/>
                    <a:gd name="connsiteY5" fmla="*/ 62605 h 458514"/>
                    <a:gd name="connsiteX6" fmla="*/ 187500 w 316593"/>
                    <a:gd name="connsiteY6" fmla="*/ 15662 h 458514"/>
                    <a:gd name="connsiteX7" fmla="*/ 187500 w 316593"/>
                    <a:gd name="connsiteY7" fmla="*/ 15662 h 458514"/>
                    <a:gd name="connsiteX8" fmla="*/ 232805 w 316593"/>
                    <a:gd name="connsiteY8" fmla="*/ 26033 h 458514"/>
                    <a:gd name="connsiteX9" fmla="*/ 254639 w 316593"/>
                    <a:gd name="connsiteY9" fmla="*/ 55509 h 458514"/>
                    <a:gd name="connsiteX10" fmla="*/ 308679 w 316593"/>
                    <a:gd name="connsiteY10" fmla="*/ 72976 h 45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6593" h="458514">
                      <a:moveTo>
                        <a:pt x="12282" y="450705"/>
                      </a:moveTo>
                      <a:lnTo>
                        <a:pt x="29203" y="322976"/>
                      </a:lnTo>
                      <a:cubicBezTo>
                        <a:pt x="36299" y="288042"/>
                        <a:pt x="64137" y="265661"/>
                        <a:pt x="85426" y="260749"/>
                      </a:cubicBezTo>
                      <a:lnTo>
                        <a:pt x="157478" y="240007"/>
                      </a:lnTo>
                      <a:cubicBezTo>
                        <a:pt x="163482" y="238369"/>
                        <a:pt x="167849" y="232910"/>
                        <a:pt x="168941" y="226906"/>
                      </a:cubicBezTo>
                      <a:cubicBezTo>
                        <a:pt x="176583" y="161404"/>
                        <a:pt x="123635" y="209985"/>
                        <a:pt x="150382" y="62605"/>
                      </a:cubicBezTo>
                      <a:cubicBezTo>
                        <a:pt x="154203" y="41863"/>
                        <a:pt x="167849" y="23850"/>
                        <a:pt x="187500" y="15662"/>
                      </a:cubicBezTo>
                      <a:lnTo>
                        <a:pt x="187500" y="15662"/>
                      </a:lnTo>
                      <a:cubicBezTo>
                        <a:pt x="203329" y="8566"/>
                        <a:pt x="221888" y="12933"/>
                        <a:pt x="232805" y="26033"/>
                      </a:cubicBezTo>
                      <a:cubicBezTo>
                        <a:pt x="240447" y="35313"/>
                        <a:pt x="246452" y="46775"/>
                        <a:pt x="254639" y="55509"/>
                      </a:cubicBezTo>
                      <a:cubicBezTo>
                        <a:pt x="268286" y="69701"/>
                        <a:pt x="289028" y="76251"/>
                        <a:pt x="308679" y="72976"/>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87" name="Freihandform: Form 358">
                  <a:extLst>
                    <a:ext uri="{FF2B5EF4-FFF2-40B4-BE49-F238E27FC236}">
                      <a16:creationId xmlns:a16="http://schemas.microsoft.com/office/drawing/2014/main" id="{E445DAA9-85B1-2093-2700-BC5C280B06B5}"/>
                    </a:ext>
                  </a:extLst>
                </p:cNvPr>
                <p:cNvSpPr/>
                <p:nvPr/>
              </p:nvSpPr>
              <p:spPr bwMode="gray">
                <a:xfrm>
                  <a:off x="5649738" y="8357593"/>
                  <a:ext cx="114629" cy="92795"/>
                </a:xfrm>
                <a:custGeom>
                  <a:avLst/>
                  <a:gdLst>
                    <a:gd name="connsiteX0" fmla="*/ 12282 w 114628"/>
                    <a:gd name="connsiteY0" fmla="*/ 49945 h 92794"/>
                    <a:gd name="connsiteX1" fmla="*/ 46670 w 114628"/>
                    <a:gd name="connsiteY1" fmla="*/ 80513 h 92794"/>
                    <a:gd name="connsiteX2" fmla="*/ 102893 w 114628"/>
                    <a:gd name="connsiteY2" fmla="*/ 12282 h 92794"/>
                  </a:gdLst>
                  <a:ahLst/>
                  <a:cxnLst>
                    <a:cxn ang="0">
                      <a:pos x="connsiteX0" y="connsiteY0"/>
                    </a:cxn>
                    <a:cxn ang="0">
                      <a:pos x="connsiteX1" y="connsiteY1"/>
                    </a:cxn>
                    <a:cxn ang="0">
                      <a:pos x="connsiteX2" y="connsiteY2"/>
                    </a:cxn>
                  </a:cxnLst>
                  <a:rect l="l" t="t" r="r" b="b"/>
                  <a:pathLst>
                    <a:path w="114628" h="92794">
                      <a:moveTo>
                        <a:pt x="12282" y="49945"/>
                      </a:moveTo>
                      <a:lnTo>
                        <a:pt x="46670" y="80513"/>
                      </a:lnTo>
                      <a:lnTo>
                        <a:pt x="102893" y="12282"/>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88" name="Freihandform: Form 359">
                  <a:extLst>
                    <a:ext uri="{FF2B5EF4-FFF2-40B4-BE49-F238E27FC236}">
                      <a16:creationId xmlns:a16="http://schemas.microsoft.com/office/drawing/2014/main" id="{C08A8D9A-ADD5-28F9-DA2D-A322B312A0D2}"/>
                    </a:ext>
                  </a:extLst>
                </p:cNvPr>
                <p:cNvSpPr/>
                <p:nvPr/>
              </p:nvSpPr>
              <p:spPr bwMode="gray">
                <a:xfrm>
                  <a:off x="5577139" y="8304645"/>
                  <a:ext cx="256550" cy="240174"/>
                </a:xfrm>
                <a:custGeom>
                  <a:avLst/>
                  <a:gdLst>
                    <a:gd name="connsiteX0" fmla="*/ 247543 w 256549"/>
                    <a:gd name="connsiteY0" fmla="*/ 23199 h 240174"/>
                    <a:gd name="connsiteX1" fmla="*/ 247543 w 256549"/>
                    <a:gd name="connsiteY1" fmla="*/ 180404 h 240174"/>
                    <a:gd name="connsiteX2" fmla="*/ 236626 w 256549"/>
                    <a:gd name="connsiteY2" fmla="*/ 191321 h 240174"/>
                    <a:gd name="connsiteX3" fmla="*/ 54312 w 256549"/>
                    <a:gd name="connsiteY3" fmla="*/ 191321 h 240174"/>
                    <a:gd name="connsiteX4" fmla="*/ 46670 w 256549"/>
                    <a:gd name="connsiteY4" fmla="*/ 194596 h 240174"/>
                    <a:gd name="connsiteX5" fmla="*/ 12282 w 256549"/>
                    <a:gd name="connsiteY5" fmla="*/ 228984 h 240174"/>
                    <a:gd name="connsiteX6" fmla="*/ 12282 w 256549"/>
                    <a:gd name="connsiteY6" fmla="*/ 191321 h 240174"/>
                    <a:gd name="connsiteX7" fmla="*/ 12282 w 256549"/>
                    <a:gd name="connsiteY7" fmla="*/ 23199 h 240174"/>
                    <a:gd name="connsiteX8" fmla="*/ 23199 w 256549"/>
                    <a:gd name="connsiteY8" fmla="*/ 12282 h 240174"/>
                    <a:gd name="connsiteX9" fmla="*/ 236626 w 256549"/>
                    <a:gd name="connsiteY9" fmla="*/ 12282 h 240174"/>
                    <a:gd name="connsiteX10" fmla="*/ 247543 w 256549"/>
                    <a:gd name="connsiteY10" fmla="*/ 23199 h 2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549" h="240174">
                      <a:moveTo>
                        <a:pt x="247543" y="23199"/>
                      </a:moveTo>
                      <a:lnTo>
                        <a:pt x="247543" y="180404"/>
                      </a:lnTo>
                      <a:cubicBezTo>
                        <a:pt x="247543" y="186408"/>
                        <a:pt x="242631" y="191321"/>
                        <a:pt x="236626" y="191321"/>
                      </a:cubicBezTo>
                      <a:lnTo>
                        <a:pt x="54312" y="191321"/>
                      </a:lnTo>
                      <a:cubicBezTo>
                        <a:pt x="51583" y="191321"/>
                        <a:pt x="48854" y="192413"/>
                        <a:pt x="46670" y="194596"/>
                      </a:cubicBezTo>
                      <a:lnTo>
                        <a:pt x="12282" y="228984"/>
                      </a:lnTo>
                      <a:lnTo>
                        <a:pt x="12282" y="191321"/>
                      </a:lnTo>
                      <a:lnTo>
                        <a:pt x="12282" y="23199"/>
                      </a:lnTo>
                      <a:cubicBezTo>
                        <a:pt x="12282" y="17194"/>
                        <a:pt x="17194" y="12282"/>
                        <a:pt x="23199" y="12282"/>
                      </a:cubicBezTo>
                      <a:lnTo>
                        <a:pt x="236626" y="12282"/>
                      </a:lnTo>
                      <a:cubicBezTo>
                        <a:pt x="242631" y="12282"/>
                        <a:pt x="247543" y="17194"/>
                        <a:pt x="247543" y="23199"/>
                      </a:cubicBezTo>
                      <a:close/>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89" name="Freihandform: Form 360">
                  <a:extLst>
                    <a:ext uri="{FF2B5EF4-FFF2-40B4-BE49-F238E27FC236}">
                      <a16:creationId xmlns:a16="http://schemas.microsoft.com/office/drawing/2014/main" id="{62D3258C-751F-0E22-05E6-A0983C86F3FA}"/>
                    </a:ext>
                  </a:extLst>
                </p:cNvPr>
                <p:cNvSpPr/>
                <p:nvPr/>
              </p:nvSpPr>
              <p:spPr bwMode="gray">
                <a:xfrm>
                  <a:off x="5147009" y="8353772"/>
                  <a:ext cx="98253" cy="98253"/>
                </a:xfrm>
                <a:custGeom>
                  <a:avLst/>
                  <a:gdLst>
                    <a:gd name="connsiteX0" fmla="*/ 12282 w 98253"/>
                    <a:gd name="connsiteY0" fmla="*/ 12282 h 98253"/>
                    <a:gd name="connsiteX1" fmla="*/ 88155 w 98253"/>
                    <a:gd name="connsiteY1" fmla="*/ 88155 h 98253"/>
                  </a:gdLst>
                  <a:ahLst/>
                  <a:cxnLst>
                    <a:cxn ang="0">
                      <a:pos x="connsiteX0" y="connsiteY0"/>
                    </a:cxn>
                    <a:cxn ang="0">
                      <a:pos x="connsiteX1" y="connsiteY1"/>
                    </a:cxn>
                  </a:cxnLst>
                  <a:rect l="l" t="t" r="r" b="b"/>
                  <a:pathLst>
                    <a:path w="98253" h="98253">
                      <a:moveTo>
                        <a:pt x="12282" y="12282"/>
                      </a:moveTo>
                      <a:lnTo>
                        <a:pt x="88155" y="88155"/>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90" name="Freihandform: Form 361">
                  <a:extLst>
                    <a:ext uri="{FF2B5EF4-FFF2-40B4-BE49-F238E27FC236}">
                      <a16:creationId xmlns:a16="http://schemas.microsoft.com/office/drawing/2014/main" id="{C24CE0CF-65FC-9CBB-6862-038F71EE9EF4}"/>
                    </a:ext>
                  </a:extLst>
                </p:cNvPr>
                <p:cNvSpPr/>
                <p:nvPr/>
              </p:nvSpPr>
              <p:spPr bwMode="gray">
                <a:xfrm>
                  <a:off x="5147009" y="8353772"/>
                  <a:ext cx="98253" cy="98253"/>
                </a:xfrm>
                <a:custGeom>
                  <a:avLst/>
                  <a:gdLst>
                    <a:gd name="connsiteX0" fmla="*/ 12282 w 98253"/>
                    <a:gd name="connsiteY0" fmla="*/ 88155 h 98253"/>
                    <a:gd name="connsiteX1" fmla="*/ 88155 w 98253"/>
                    <a:gd name="connsiteY1" fmla="*/ 12282 h 98253"/>
                  </a:gdLst>
                  <a:ahLst/>
                  <a:cxnLst>
                    <a:cxn ang="0">
                      <a:pos x="connsiteX0" y="connsiteY0"/>
                    </a:cxn>
                    <a:cxn ang="0">
                      <a:pos x="connsiteX1" y="connsiteY1"/>
                    </a:cxn>
                  </a:cxnLst>
                  <a:rect l="l" t="t" r="r" b="b"/>
                  <a:pathLst>
                    <a:path w="98253" h="98253">
                      <a:moveTo>
                        <a:pt x="12282" y="88155"/>
                      </a:moveTo>
                      <a:lnTo>
                        <a:pt x="88155" y="12282"/>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91" name="Freihandform: Form 362">
                  <a:extLst>
                    <a:ext uri="{FF2B5EF4-FFF2-40B4-BE49-F238E27FC236}">
                      <a16:creationId xmlns:a16="http://schemas.microsoft.com/office/drawing/2014/main" id="{A1217C66-FB54-53C3-1224-51CE4241031C}"/>
                    </a:ext>
                  </a:extLst>
                </p:cNvPr>
                <p:cNvSpPr/>
                <p:nvPr/>
              </p:nvSpPr>
              <p:spPr bwMode="gray">
                <a:xfrm>
                  <a:off x="5067315" y="8304645"/>
                  <a:ext cx="256550" cy="240174"/>
                </a:xfrm>
                <a:custGeom>
                  <a:avLst/>
                  <a:gdLst>
                    <a:gd name="connsiteX0" fmla="*/ 12282 w 256549"/>
                    <a:gd name="connsiteY0" fmla="*/ 23199 h 240174"/>
                    <a:gd name="connsiteX1" fmla="*/ 12282 w 256549"/>
                    <a:gd name="connsiteY1" fmla="*/ 180404 h 240174"/>
                    <a:gd name="connsiteX2" fmla="*/ 23199 w 256549"/>
                    <a:gd name="connsiteY2" fmla="*/ 191321 h 240174"/>
                    <a:gd name="connsiteX3" fmla="*/ 205513 w 256549"/>
                    <a:gd name="connsiteY3" fmla="*/ 191321 h 240174"/>
                    <a:gd name="connsiteX4" fmla="*/ 213155 w 256549"/>
                    <a:gd name="connsiteY4" fmla="*/ 194596 h 240174"/>
                    <a:gd name="connsiteX5" fmla="*/ 247543 w 256549"/>
                    <a:gd name="connsiteY5" fmla="*/ 228984 h 240174"/>
                    <a:gd name="connsiteX6" fmla="*/ 247543 w 256549"/>
                    <a:gd name="connsiteY6" fmla="*/ 191321 h 240174"/>
                    <a:gd name="connsiteX7" fmla="*/ 247543 w 256549"/>
                    <a:gd name="connsiteY7" fmla="*/ 23199 h 240174"/>
                    <a:gd name="connsiteX8" fmla="*/ 236626 w 256549"/>
                    <a:gd name="connsiteY8" fmla="*/ 12282 h 240174"/>
                    <a:gd name="connsiteX9" fmla="*/ 23199 w 256549"/>
                    <a:gd name="connsiteY9" fmla="*/ 12282 h 240174"/>
                    <a:gd name="connsiteX10" fmla="*/ 12282 w 256549"/>
                    <a:gd name="connsiteY10" fmla="*/ 23199 h 2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549" h="240174">
                      <a:moveTo>
                        <a:pt x="12282" y="23199"/>
                      </a:moveTo>
                      <a:lnTo>
                        <a:pt x="12282" y="180404"/>
                      </a:lnTo>
                      <a:cubicBezTo>
                        <a:pt x="12282" y="186408"/>
                        <a:pt x="17194" y="191321"/>
                        <a:pt x="23199" y="191321"/>
                      </a:cubicBezTo>
                      <a:lnTo>
                        <a:pt x="205513" y="191321"/>
                      </a:lnTo>
                      <a:cubicBezTo>
                        <a:pt x="208242" y="191321"/>
                        <a:pt x="210971" y="192413"/>
                        <a:pt x="213155" y="194596"/>
                      </a:cubicBezTo>
                      <a:lnTo>
                        <a:pt x="247543" y="228984"/>
                      </a:lnTo>
                      <a:lnTo>
                        <a:pt x="247543" y="191321"/>
                      </a:lnTo>
                      <a:lnTo>
                        <a:pt x="247543" y="23199"/>
                      </a:lnTo>
                      <a:cubicBezTo>
                        <a:pt x="247543" y="17194"/>
                        <a:pt x="242631" y="12282"/>
                        <a:pt x="236626" y="12282"/>
                      </a:cubicBezTo>
                      <a:lnTo>
                        <a:pt x="23199" y="12282"/>
                      </a:lnTo>
                      <a:cubicBezTo>
                        <a:pt x="17194" y="12282"/>
                        <a:pt x="12282" y="17194"/>
                        <a:pt x="12282" y="23199"/>
                      </a:cubicBezTo>
                      <a:close/>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92" name="Freihandform: Form 363">
                  <a:extLst>
                    <a:ext uri="{FF2B5EF4-FFF2-40B4-BE49-F238E27FC236}">
                      <a16:creationId xmlns:a16="http://schemas.microsoft.com/office/drawing/2014/main" id="{FBA0F652-8665-F8B3-4378-BD36B4C6C3A3}"/>
                    </a:ext>
                  </a:extLst>
                </p:cNvPr>
                <p:cNvSpPr/>
                <p:nvPr/>
              </p:nvSpPr>
              <p:spPr bwMode="gray">
                <a:xfrm>
                  <a:off x="5441768" y="8876697"/>
                  <a:ext cx="21834" cy="185589"/>
                </a:xfrm>
                <a:custGeom>
                  <a:avLst/>
                  <a:gdLst>
                    <a:gd name="connsiteX0" fmla="*/ 12282 w 21834"/>
                    <a:gd name="connsiteY0" fmla="*/ 12282 h 185589"/>
                    <a:gd name="connsiteX1" fmla="*/ 12282 w 21834"/>
                    <a:gd name="connsiteY1" fmla="*/ 176037 h 185589"/>
                  </a:gdLst>
                  <a:ahLst/>
                  <a:cxnLst>
                    <a:cxn ang="0">
                      <a:pos x="connsiteX0" y="connsiteY0"/>
                    </a:cxn>
                    <a:cxn ang="0">
                      <a:pos x="connsiteX1" y="connsiteY1"/>
                    </a:cxn>
                  </a:cxnLst>
                  <a:rect l="l" t="t" r="r" b="b"/>
                  <a:pathLst>
                    <a:path w="21834" h="185589">
                      <a:moveTo>
                        <a:pt x="12282" y="12282"/>
                      </a:moveTo>
                      <a:lnTo>
                        <a:pt x="12282" y="176037"/>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sp>
          <p:nvSpPr>
            <p:cNvPr id="16" name="Grafik 2251">
              <a:extLst>
                <a:ext uri="{FF2B5EF4-FFF2-40B4-BE49-F238E27FC236}">
                  <a16:creationId xmlns:a16="http://schemas.microsoft.com/office/drawing/2014/main" id="{45F98F10-2E86-6C02-C88A-27CD275D1E77}"/>
                </a:ext>
              </a:extLst>
            </p:cNvPr>
            <p:cNvSpPr>
              <a:spLocks noChangeAspect="1"/>
            </p:cNvSpPr>
            <p:nvPr/>
          </p:nvSpPr>
          <p:spPr bwMode="gray">
            <a:xfrm>
              <a:off x="10698929" y="4787322"/>
              <a:ext cx="286643" cy="229315"/>
            </a:xfrm>
            <a:custGeom>
              <a:avLst/>
              <a:gdLst>
                <a:gd name="connsiteX0" fmla="*/ 4572000 w 4571999"/>
                <a:gd name="connsiteY0" fmla="*/ 433389 h 3657611"/>
                <a:gd name="connsiteX1" fmla="*/ 4033361 w 4571999"/>
                <a:gd name="connsiteY1" fmla="*/ 579122 h 3657611"/>
                <a:gd name="connsiteX2" fmla="*/ 4446080 w 4571999"/>
                <a:gd name="connsiteY2" fmla="*/ 68582 h 3657611"/>
                <a:gd name="connsiteX3" fmla="*/ 3850196 w 4571999"/>
                <a:gd name="connsiteY3" fmla="*/ 292419 h 3657611"/>
                <a:gd name="connsiteX4" fmla="*/ 3165253 w 4571999"/>
                <a:gd name="connsiteY4" fmla="*/ 2 h 3657611"/>
                <a:gd name="connsiteX5" fmla="*/ 2227421 w 4571999"/>
                <a:gd name="connsiteY5" fmla="*/ 922974 h 3657611"/>
                <a:gd name="connsiteX6" fmla="*/ 2251615 w 4571999"/>
                <a:gd name="connsiteY6" fmla="*/ 1133477 h 3657611"/>
                <a:gd name="connsiteX7" fmla="*/ 318040 w 4571999"/>
                <a:gd name="connsiteY7" fmla="*/ 168594 h 3657611"/>
                <a:gd name="connsiteX8" fmla="*/ 190500 w 4571999"/>
                <a:gd name="connsiteY8" fmla="*/ 632462 h 3657611"/>
                <a:gd name="connsiteX9" fmla="*/ 609600 w 4571999"/>
                <a:gd name="connsiteY9" fmla="*/ 1401129 h 3657611"/>
                <a:gd name="connsiteX10" fmla="*/ 183070 w 4571999"/>
                <a:gd name="connsiteY10" fmla="*/ 1285877 h 3657611"/>
                <a:gd name="connsiteX11" fmla="*/ 183070 w 4571999"/>
                <a:gd name="connsiteY11" fmla="*/ 1297307 h 3657611"/>
                <a:gd name="connsiteX12" fmla="*/ 935545 w 4571999"/>
                <a:gd name="connsiteY12" fmla="*/ 2202182 h 3657611"/>
                <a:gd name="connsiteX13" fmla="*/ 688467 w 4571999"/>
                <a:gd name="connsiteY13" fmla="*/ 2234567 h 3657611"/>
                <a:gd name="connsiteX14" fmla="*/ 512159 w 4571999"/>
                <a:gd name="connsiteY14" fmla="*/ 2217422 h 3657611"/>
                <a:gd name="connsiteX15" fmla="*/ 1388936 w 4571999"/>
                <a:gd name="connsiteY15" fmla="*/ 2858454 h 3657611"/>
                <a:gd name="connsiteX16" fmla="*/ 223838 w 4571999"/>
                <a:gd name="connsiteY16" fmla="*/ 3253742 h 3657611"/>
                <a:gd name="connsiteX17" fmla="*/ 0 w 4571999"/>
                <a:gd name="connsiteY17" fmla="*/ 3240407 h 3657611"/>
                <a:gd name="connsiteX18" fmla="*/ 1435799 w 4571999"/>
                <a:gd name="connsiteY18" fmla="*/ 3657602 h 3657611"/>
                <a:gd name="connsiteX19" fmla="*/ 4106989 w 4571999"/>
                <a:gd name="connsiteY19" fmla="*/ 1030607 h 3657611"/>
                <a:gd name="connsiteX20" fmla="*/ 4104037 w 4571999"/>
                <a:gd name="connsiteY20" fmla="*/ 911544 h 3657611"/>
                <a:gd name="connsiteX21" fmla="*/ 4572000 w 4571999"/>
                <a:gd name="connsiteY21" fmla="*/ 433389 h 365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1999" h="3657611">
                  <a:moveTo>
                    <a:pt x="4572000" y="433389"/>
                  </a:moveTo>
                  <a:cubicBezTo>
                    <a:pt x="4400498" y="507908"/>
                    <a:pt x="4219041" y="557003"/>
                    <a:pt x="4033361" y="579122"/>
                  </a:cubicBezTo>
                  <a:cubicBezTo>
                    <a:pt x="4228497" y="464858"/>
                    <a:pt x="4375244" y="283329"/>
                    <a:pt x="4446080" y="68582"/>
                  </a:cubicBezTo>
                  <a:cubicBezTo>
                    <a:pt x="4261589" y="176461"/>
                    <a:pt x="4060084" y="252154"/>
                    <a:pt x="3850196" y="292419"/>
                  </a:cubicBezTo>
                  <a:cubicBezTo>
                    <a:pt x="3671583" y="105228"/>
                    <a:pt x="3423986" y="-477"/>
                    <a:pt x="3165253" y="2"/>
                  </a:cubicBezTo>
                  <a:cubicBezTo>
                    <a:pt x="2646902" y="2"/>
                    <a:pt x="2227421" y="413387"/>
                    <a:pt x="2227421" y="922974"/>
                  </a:cubicBezTo>
                  <a:cubicBezTo>
                    <a:pt x="2227054" y="993856"/>
                    <a:pt x="2235176" y="1064526"/>
                    <a:pt x="2251615" y="1133477"/>
                  </a:cubicBezTo>
                  <a:cubicBezTo>
                    <a:pt x="1500036" y="1098243"/>
                    <a:pt x="798088" y="747961"/>
                    <a:pt x="318040" y="168594"/>
                  </a:cubicBezTo>
                  <a:cubicBezTo>
                    <a:pt x="234751" y="309004"/>
                    <a:pt x="190703" y="469207"/>
                    <a:pt x="190500" y="632462"/>
                  </a:cubicBezTo>
                  <a:cubicBezTo>
                    <a:pt x="190500" y="952502"/>
                    <a:pt x="357473" y="1235394"/>
                    <a:pt x="609600" y="1401129"/>
                  </a:cubicBezTo>
                  <a:cubicBezTo>
                    <a:pt x="460222" y="1397584"/>
                    <a:pt x="313905" y="1358048"/>
                    <a:pt x="183070" y="1285877"/>
                  </a:cubicBezTo>
                  <a:lnTo>
                    <a:pt x="183070" y="1297307"/>
                  </a:lnTo>
                  <a:cubicBezTo>
                    <a:pt x="183070" y="1744982"/>
                    <a:pt x="506920" y="2117409"/>
                    <a:pt x="935545" y="2202182"/>
                  </a:cubicBezTo>
                  <a:cubicBezTo>
                    <a:pt x="854943" y="2223669"/>
                    <a:pt x="771884" y="2234555"/>
                    <a:pt x="688467" y="2234567"/>
                  </a:cubicBezTo>
                  <a:cubicBezTo>
                    <a:pt x="629277" y="2234670"/>
                    <a:pt x="570221" y="2228927"/>
                    <a:pt x="512159" y="2217422"/>
                  </a:cubicBezTo>
                  <a:cubicBezTo>
                    <a:pt x="631317" y="2584134"/>
                    <a:pt x="978122" y="2850834"/>
                    <a:pt x="1388936" y="2858454"/>
                  </a:cubicBezTo>
                  <a:cubicBezTo>
                    <a:pt x="1055120" y="3115717"/>
                    <a:pt x="645282" y="3254765"/>
                    <a:pt x="223838" y="3253742"/>
                  </a:cubicBezTo>
                  <a:cubicBezTo>
                    <a:pt x="149030" y="3253630"/>
                    <a:pt x="74292" y="3249178"/>
                    <a:pt x="0" y="3240407"/>
                  </a:cubicBezTo>
                  <a:cubicBezTo>
                    <a:pt x="428737" y="3514176"/>
                    <a:pt x="927111" y="3658986"/>
                    <a:pt x="1435799" y="3657602"/>
                  </a:cubicBezTo>
                  <a:cubicBezTo>
                    <a:pt x="3163253" y="3657602"/>
                    <a:pt x="4106989" y="2250759"/>
                    <a:pt x="4106989" y="1030607"/>
                  </a:cubicBezTo>
                  <a:cubicBezTo>
                    <a:pt x="4106989" y="990602"/>
                    <a:pt x="4105942" y="950597"/>
                    <a:pt x="4104037" y="911544"/>
                  </a:cubicBezTo>
                  <a:cubicBezTo>
                    <a:pt x="4287211" y="781248"/>
                    <a:pt x="4445680" y="619328"/>
                    <a:pt x="4572000" y="433389"/>
                  </a:cubicBezTo>
                  <a:close/>
                </a:path>
              </a:pathLst>
            </a:custGeom>
            <a:solidFill>
              <a:schemeClr val="bg1"/>
            </a:solidFill>
            <a:ln w="9525" cap="flat">
              <a:no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nvGrpSpPr>
            <p:cNvPr id="17" name="Gruppieren 494">
              <a:extLst>
                <a:ext uri="{FF2B5EF4-FFF2-40B4-BE49-F238E27FC236}">
                  <a16:creationId xmlns:a16="http://schemas.microsoft.com/office/drawing/2014/main" id="{0BAD72B2-9187-6B11-1B65-EB872AA33866}"/>
                </a:ext>
              </a:extLst>
            </p:cNvPr>
            <p:cNvGrpSpPr>
              <a:grpSpLocks noChangeAspect="1"/>
            </p:cNvGrpSpPr>
            <p:nvPr/>
          </p:nvGrpSpPr>
          <p:grpSpPr bwMode="gray">
            <a:xfrm>
              <a:off x="9127804" y="5188300"/>
              <a:ext cx="489413" cy="489413"/>
              <a:chOff x="541338" y="2470969"/>
              <a:chExt cx="898977" cy="898977"/>
            </a:xfrm>
          </p:grpSpPr>
          <p:sp>
            <p:nvSpPr>
              <p:cNvPr id="176" name="Ellipse 495">
                <a:extLst>
                  <a:ext uri="{FF2B5EF4-FFF2-40B4-BE49-F238E27FC236}">
                    <a16:creationId xmlns:a16="http://schemas.microsoft.com/office/drawing/2014/main" id="{99388CA9-0280-C1F2-EE16-332715FB46E9}"/>
                  </a:ext>
                </a:extLst>
              </p:cNvPr>
              <p:cNvSpPr>
                <a:spLocks noChangeAspect="1"/>
              </p:cNvSpPr>
              <p:nvPr/>
            </p:nvSpPr>
            <p:spPr bwMode="gray">
              <a:xfrm>
                <a:off x="541338" y="2470969"/>
                <a:ext cx="898977" cy="898977"/>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177" name="Grafik 2563">
                <a:extLst>
                  <a:ext uri="{FF2B5EF4-FFF2-40B4-BE49-F238E27FC236}">
                    <a16:creationId xmlns:a16="http://schemas.microsoft.com/office/drawing/2014/main" id="{2741BB8E-7C1C-CCFD-E9C5-7BDAB1E34C9C}"/>
                  </a:ext>
                </a:extLst>
              </p:cNvPr>
              <p:cNvGrpSpPr>
                <a:grpSpLocks noChangeAspect="1"/>
              </p:cNvGrpSpPr>
              <p:nvPr/>
            </p:nvGrpSpPr>
            <p:grpSpPr bwMode="gray">
              <a:xfrm>
                <a:off x="746986" y="2676617"/>
                <a:ext cx="487680" cy="487680"/>
                <a:chOff x="13962856" y="990600"/>
                <a:chExt cx="4876800" cy="4876800"/>
              </a:xfrm>
            </p:grpSpPr>
            <p:sp>
              <p:nvSpPr>
                <p:cNvPr id="178" name="Freihandform: Form 497">
                  <a:extLst>
                    <a:ext uri="{FF2B5EF4-FFF2-40B4-BE49-F238E27FC236}">
                      <a16:creationId xmlns:a16="http://schemas.microsoft.com/office/drawing/2014/main" id="{52642A42-21BE-357F-B5EF-13C1E37DB801}"/>
                    </a:ext>
                  </a:extLst>
                </p:cNvPr>
                <p:cNvSpPr/>
                <p:nvPr/>
              </p:nvSpPr>
              <p:spPr bwMode="gray">
                <a:xfrm>
                  <a:off x="15182056" y="1143000"/>
                  <a:ext cx="2438400" cy="4572000"/>
                </a:xfrm>
                <a:custGeom>
                  <a:avLst/>
                  <a:gdLst>
                    <a:gd name="connsiteX0" fmla="*/ 1981200 w 2438400"/>
                    <a:gd name="connsiteY0" fmla="*/ 0 h 4572000"/>
                    <a:gd name="connsiteX1" fmla="*/ 2438400 w 2438400"/>
                    <a:gd name="connsiteY1" fmla="*/ 457200 h 4572000"/>
                    <a:gd name="connsiteX2" fmla="*/ 2438400 w 2438400"/>
                    <a:gd name="connsiteY2" fmla="*/ 4114800 h 4572000"/>
                    <a:gd name="connsiteX3" fmla="*/ 1981200 w 2438400"/>
                    <a:gd name="connsiteY3" fmla="*/ 4572000 h 4572000"/>
                    <a:gd name="connsiteX4" fmla="*/ 457200 w 2438400"/>
                    <a:gd name="connsiteY4" fmla="*/ 4572000 h 4572000"/>
                    <a:gd name="connsiteX5" fmla="*/ 0 w 2438400"/>
                    <a:gd name="connsiteY5" fmla="*/ 4114800 h 4572000"/>
                    <a:gd name="connsiteX6" fmla="*/ 0 w 2438400"/>
                    <a:gd name="connsiteY6" fmla="*/ 457200 h 4572000"/>
                    <a:gd name="connsiteX7" fmla="*/ 457200 w 2438400"/>
                    <a:gd name="connsiteY7"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 h="4572000">
                      <a:moveTo>
                        <a:pt x="1981200" y="0"/>
                      </a:moveTo>
                      <a:cubicBezTo>
                        <a:pt x="2233705" y="0"/>
                        <a:pt x="2438400" y="204695"/>
                        <a:pt x="2438400" y="457200"/>
                      </a:cubicBezTo>
                      <a:lnTo>
                        <a:pt x="2438400" y="4114800"/>
                      </a:lnTo>
                      <a:cubicBezTo>
                        <a:pt x="2438400" y="4367305"/>
                        <a:pt x="2233705" y="4572000"/>
                        <a:pt x="1981200" y="4572000"/>
                      </a:cubicBezTo>
                      <a:lnTo>
                        <a:pt x="457200" y="4572000"/>
                      </a:lnTo>
                      <a:cubicBezTo>
                        <a:pt x="204695" y="4572000"/>
                        <a:pt x="0" y="4367305"/>
                        <a:pt x="0" y="4114800"/>
                      </a:cubicBezTo>
                      <a:lnTo>
                        <a:pt x="0" y="457200"/>
                      </a:lnTo>
                      <a:cubicBezTo>
                        <a:pt x="0" y="204695"/>
                        <a:pt x="204695" y="0"/>
                        <a:pt x="457200" y="0"/>
                      </a:cubicBezTo>
                      <a:close/>
                    </a:path>
                  </a:pathLst>
                </a:custGeom>
                <a:no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79" name="Freihandform: Form 498">
                  <a:extLst>
                    <a:ext uri="{FF2B5EF4-FFF2-40B4-BE49-F238E27FC236}">
                      <a16:creationId xmlns:a16="http://schemas.microsoft.com/office/drawing/2014/main" id="{71AB461D-8F18-8655-419A-9A33AE09DAF1}"/>
                    </a:ext>
                  </a:extLst>
                </p:cNvPr>
                <p:cNvSpPr/>
                <p:nvPr/>
              </p:nvSpPr>
              <p:spPr bwMode="gray">
                <a:xfrm>
                  <a:off x="15639256" y="1143000"/>
                  <a:ext cx="1524000" cy="228600"/>
                </a:xfrm>
                <a:custGeom>
                  <a:avLst/>
                  <a:gdLst>
                    <a:gd name="connsiteX0" fmla="*/ 0 w 1524000"/>
                    <a:gd name="connsiteY0" fmla="*/ 0 h 228600"/>
                    <a:gd name="connsiteX1" fmla="*/ 228600 w 1524000"/>
                    <a:gd name="connsiteY1" fmla="*/ 0 h 228600"/>
                    <a:gd name="connsiteX2" fmla="*/ 304800 w 1524000"/>
                    <a:gd name="connsiteY2" fmla="*/ 76200 h 228600"/>
                    <a:gd name="connsiteX3" fmla="*/ 304800 w 1524000"/>
                    <a:gd name="connsiteY3" fmla="*/ 76200 h 228600"/>
                    <a:gd name="connsiteX4" fmla="*/ 457200 w 1524000"/>
                    <a:gd name="connsiteY4" fmla="*/ 228600 h 228600"/>
                    <a:gd name="connsiteX5" fmla="*/ 1066800 w 1524000"/>
                    <a:gd name="connsiteY5" fmla="*/ 228600 h 228600"/>
                    <a:gd name="connsiteX6" fmla="*/ 1219200 w 1524000"/>
                    <a:gd name="connsiteY6" fmla="*/ 76200 h 228600"/>
                    <a:gd name="connsiteX7" fmla="*/ 1219200 w 1524000"/>
                    <a:gd name="connsiteY7" fmla="*/ 76200 h 228600"/>
                    <a:gd name="connsiteX8" fmla="*/ 1295400 w 1524000"/>
                    <a:gd name="connsiteY8" fmla="*/ 0 h 228600"/>
                    <a:gd name="connsiteX9" fmla="*/ 1524000 w 1524000"/>
                    <a:gd name="connsiteY9"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0" h="228600">
                      <a:moveTo>
                        <a:pt x="0" y="0"/>
                      </a:moveTo>
                      <a:lnTo>
                        <a:pt x="228600" y="0"/>
                      </a:lnTo>
                      <a:cubicBezTo>
                        <a:pt x="270684" y="0"/>
                        <a:pt x="304800" y="34116"/>
                        <a:pt x="304800" y="76200"/>
                      </a:cubicBezTo>
                      <a:lnTo>
                        <a:pt x="304800" y="76200"/>
                      </a:lnTo>
                      <a:cubicBezTo>
                        <a:pt x="304800" y="160368"/>
                        <a:pt x="373032" y="228600"/>
                        <a:pt x="457200" y="228600"/>
                      </a:cubicBezTo>
                      <a:lnTo>
                        <a:pt x="1066800" y="228600"/>
                      </a:lnTo>
                      <a:cubicBezTo>
                        <a:pt x="1150968" y="228600"/>
                        <a:pt x="1219200" y="160368"/>
                        <a:pt x="1219200" y="76200"/>
                      </a:cubicBezTo>
                      <a:lnTo>
                        <a:pt x="1219200" y="76200"/>
                      </a:lnTo>
                      <a:cubicBezTo>
                        <a:pt x="1219200" y="34116"/>
                        <a:pt x="1253316" y="0"/>
                        <a:pt x="1295400" y="0"/>
                      </a:cubicBezTo>
                      <a:lnTo>
                        <a:pt x="1524000" y="0"/>
                      </a:lnTo>
                    </a:path>
                  </a:pathLst>
                </a:custGeom>
                <a:no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grpSp>
          <p:nvGrpSpPr>
            <p:cNvPr id="18" name="Gruppieren 860">
              <a:extLst>
                <a:ext uri="{FF2B5EF4-FFF2-40B4-BE49-F238E27FC236}">
                  <a16:creationId xmlns:a16="http://schemas.microsoft.com/office/drawing/2014/main" id="{3BBB2217-68AE-B106-B9D6-5AACBA2F7DD2}"/>
                </a:ext>
              </a:extLst>
            </p:cNvPr>
            <p:cNvGrpSpPr>
              <a:grpSpLocks noChangeAspect="1"/>
            </p:cNvGrpSpPr>
            <p:nvPr/>
          </p:nvGrpSpPr>
          <p:grpSpPr bwMode="gray">
            <a:xfrm>
              <a:off x="11234549" y="3121680"/>
              <a:ext cx="489413" cy="489413"/>
              <a:chOff x="7346118" y="3619737"/>
              <a:chExt cx="898977" cy="898977"/>
            </a:xfrm>
            <a:noFill/>
          </p:grpSpPr>
          <p:sp>
            <p:nvSpPr>
              <p:cNvPr id="160" name="Ellipse 861">
                <a:extLst>
                  <a:ext uri="{FF2B5EF4-FFF2-40B4-BE49-F238E27FC236}">
                    <a16:creationId xmlns:a16="http://schemas.microsoft.com/office/drawing/2014/main" id="{40E70CC9-C0CE-C68C-9AD5-B5756CE9F1D8}"/>
                  </a:ext>
                </a:extLst>
              </p:cNvPr>
              <p:cNvSpPr>
                <a:spLocks noChangeAspect="1"/>
              </p:cNvSpPr>
              <p:nvPr/>
            </p:nvSpPr>
            <p:spPr bwMode="gray">
              <a:xfrm>
                <a:off x="7346118" y="3619737"/>
                <a:ext cx="898977" cy="89897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161" name="Gruppieren 862">
                <a:extLst>
                  <a:ext uri="{FF2B5EF4-FFF2-40B4-BE49-F238E27FC236}">
                    <a16:creationId xmlns:a16="http://schemas.microsoft.com/office/drawing/2014/main" id="{8D025C3A-1FF6-DE98-DFEB-84CEAC0F9C72}"/>
                  </a:ext>
                </a:extLst>
              </p:cNvPr>
              <p:cNvGrpSpPr>
                <a:grpSpLocks noChangeAspect="1"/>
              </p:cNvGrpSpPr>
              <p:nvPr/>
            </p:nvGrpSpPr>
            <p:grpSpPr bwMode="gray">
              <a:xfrm>
                <a:off x="7519167" y="3821762"/>
                <a:ext cx="524780" cy="494927"/>
                <a:chOff x="5067910" y="7477745"/>
                <a:chExt cx="736699" cy="694791"/>
              </a:xfrm>
              <a:grpFill/>
            </p:grpSpPr>
            <p:sp>
              <p:nvSpPr>
                <p:cNvPr id="162" name="Freihandform: Form 863">
                  <a:extLst>
                    <a:ext uri="{FF2B5EF4-FFF2-40B4-BE49-F238E27FC236}">
                      <a16:creationId xmlns:a16="http://schemas.microsoft.com/office/drawing/2014/main" id="{6357545E-4368-4677-A42F-B46020E4AC56}"/>
                    </a:ext>
                  </a:extLst>
                </p:cNvPr>
                <p:cNvSpPr/>
                <p:nvPr/>
              </p:nvSpPr>
              <p:spPr bwMode="gray">
                <a:xfrm>
                  <a:off x="5067910" y="7709342"/>
                  <a:ext cx="485252" cy="22057"/>
                </a:xfrm>
                <a:custGeom>
                  <a:avLst/>
                  <a:gdLst>
                    <a:gd name="connsiteX0" fmla="*/ 18326 w 716750"/>
                    <a:gd name="connsiteY0" fmla="*/ 18326 h 32579"/>
                    <a:gd name="connsiteX1" fmla="*/ 702497 w 716750"/>
                    <a:gd name="connsiteY1" fmla="*/ 18326 h 32579"/>
                  </a:gdLst>
                  <a:ahLst/>
                  <a:cxnLst>
                    <a:cxn ang="0">
                      <a:pos x="connsiteX0" y="connsiteY0"/>
                    </a:cxn>
                    <a:cxn ang="0">
                      <a:pos x="connsiteX1" y="connsiteY1"/>
                    </a:cxn>
                  </a:cxnLst>
                  <a:rect l="l" t="t" r="r" b="b"/>
                  <a:pathLst>
                    <a:path w="716750" h="32579">
                      <a:moveTo>
                        <a:pt x="18326" y="18326"/>
                      </a:moveTo>
                      <a:lnTo>
                        <a:pt x="702497" y="18326"/>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63" name="Freihandform: Form 864">
                  <a:extLst>
                    <a:ext uri="{FF2B5EF4-FFF2-40B4-BE49-F238E27FC236}">
                      <a16:creationId xmlns:a16="http://schemas.microsoft.com/office/drawing/2014/main" id="{11E44C36-C4CE-90D8-D46D-5442B92F5594}"/>
                    </a:ext>
                  </a:extLst>
                </p:cNvPr>
                <p:cNvSpPr/>
                <p:nvPr/>
              </p:nvSpPr>
              <p:spPr bwMode="gray">
                <a:xfrm>
                  <a:off x="5299508" y="7477745"/>
                  <a:ext cx="22057" cy="253654"/>
                </a:xfrm>
                <a:custGeom>
                  <a:avLst/>
                  <a:gdLst>
                    <a:gd name="connsiteX0" fmla="*/ 18326 w 32579"/>
                    <a:gd name="connsiteY0" fmla="*/ 18326 h 374665"/>
                    <a:gd name="connsiteX1" fmla="*/ 18326 w 32579"/>
                    <a:gd name="connsiteY1" fmla="*/ 360411 h 374665"/>
                  </a:gdLst>
                  <a:ahLst/>
                  <a:cxnLst>
                    <a:cxn ang="0">
                      <a:pos x="connsiteX0" y="connsiteY0"/>
                    </a:cxn>
                    <a:cxn ang="0">
                      <a:pos x="connsiteX1" y="connsiteY1"/>
                    </a:cxn>
                  </a:cxnLst>
                  <a:rect l="l" t="t" r="r" b="b"/>
                  <a:pathLst>
                    <a:path w="32579" h="374665">
                      <a:moveTo>
                        <a:pt x="18326" y="18326"/>
                      </a:moveTo>
                      <a:lnTo>
                        <a:pt x="18326" y="360411"/>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64" name="Freihandform: Form 865">
                  <a:extLst>
                    <a:ext uri="{FF2B5EF4-FFF2-40B4-BE49-F238E27FC236}">
                      <a16:creationId xmlns:a16="http://schemas.microsoft.com/office/drawing/2014/main" id="{C1AB72C1-DF0B-D494-871A-DF4F32D690FB}"/>
                    </a:ext>
                  </a:extLst>
                </p:cNvPr>
                <p:cNvSpPr/>
                <p:nvPr/>
              </p:nvSpPr>
              <p:spPr bwMode="gray">
                <a:xfrm>
                  <a:off x="5067910" y="7477745"/>
                  <a:ext cx="485252" cy="253654"/>
                </a:xfrm>
                <a:custGeom>
                  <a:avLst/>
                  <a:gdLst>
                    <a:gd name="connsiteX0" fmla="*/ 18326 w 716750"/>
                    <a:gd name="connsiteY0" fmla="*/ 360412 h 374665"/>
                    <a:gd name="connsiteX1" fmla="*/ 360412 w 716750"/>
                    <a:gd name="connsiteY1" fmla="*/ 18326 h 374665"/>
                    <a:gd name="connsiteX2" fmla="*/ 702497 w 716750"/>
                    <a:gd name="connsiteY2" fmla="*/ 361226 h 374665"/>
                  </a:gdLst>
                  <a:ahLst/>
                  <a:cxnLst>
                    <a:cxn ang="0">
                      <a:pos x="connsiteX0" y="connsiteY0"/>
                    </a:cxn>
                    <a:cxn ang="0">
                      <a:pos x="connsiteX1" y="connsiteY1"/>
                    </a:cxn>
                    <a:cxn ang="0">
                      <a:pos x="connsiteX2" y="connsiteY2"/>
                    </a:cxn>
                  </a:cxnLst>
                  <a:rect l="l" t="t" r="r" b="b"/>
                  <a:pathLst>
                    <a:path w="716750" h="374665">
                      <a:moveTo>
                        <a:pt x="18326" y="360412"/>
                      </a:moveTo>
                      <a:cubicBezTo>
                        <a:pt x="18326" y="171450"/>
                        <a:pt x="171450" y="18326"/>
                        <a:pt x="360412" y="18326"/>
                      </a:cubicBezTo>
                      <a:cubicBezTo>
                        <a:pt x="549373" y="18326"/>
                        <a:pt x="702497" y="172265"/>
                        <a:pt x="702497" y="361226"/>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65" name="Freihandform: Form 866">
                  <a:extLst>
                    <a:ext uri="{FF2B5EF4-FFF2-40B4-BE49-F238E27FC236}">
                      <a16:creationId xmlns:a16="http://schemas.microsoft.com/office/drawing/2014/main" id="{EE15BD53-F47C-6541-187C-181BF836AEC1}"/>
                    </a:ext>
                  </a:extLst>
                </p:cNvPr>
                <p:cNvSpPr/>
                <p:nvPr/>
              </p:nvSpPr>
              <p:spPr bwMode="gray">
                <a:xfrm>
                  <a:off x="5175438" y="7477745"/>
                  <a:ext cx="148884" cy="253654"/>
                </a:xfrm>
                <a:custGeom>
                  <a:avLst/>
                  <a:gdLst>
                    <a:gd name="connsiteX0" fmla="*/ 201586 w 219912"/>
                    <a:gd name="connsiteY0" fmla="*/ 18326 h 374665"/>
                    <a:gd name="connsiteX1" fmla="*/ 18326 w 219912"/>
                    <a:gd name="connsiteY1" fmla="*/ 360412 h 374665"/>
                  </a:gdLst>
                  <a:ahLst/>
                  <a:cxnLst>
                    <a:cxn ang="0">
                      <a:pos x="connsiteX0" y="connsiteY0"/>
                    </a:cxn>
                    <a:cxn ang="0">
                      <a:pos x="connsiteX1" y="connsiteY1"/>
                    </a:cxn>
                  </a:cxnLst>
                  <a:rect l="l" t="t" r="r" b="b"/>
                  <a:pathLst>
                    <a:path w="219912" h="374665">
                      <a:moveTo>
                        <a:pt x="201586" y="18326"/>
                      </a:moveTo>
                      <a:cubicBezTo>
                        <a:pt x="201586" y="18326"/>
                        <a:pt x="18326" y="91630"/>
                        <a:pt x="18326" y="360412"/>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66" name="Freihandform: Form 867">
                  <a:extLst>
                    <a:ext uri="{FF2B5EF4-FFF2-40B4-BE49-F238E27FC236}">
                      <a16:creationId xmlns:a16="http://schemas.microsoft.com/office/drawing/2014/main" id="{7F0BCEE1-5A13-DB31-0805-4A87CFC8BED0}"/>
                    </a:ext>
                  </a:extLst>
                </p:cNvPr>
                <p:cNvSpPr/>
                <p:nvPr/>
              </p:nvSpPr>
              <p:spPr bwMode="gray">
                <a:xfrm>
                  <a:off x="5299508" y="7477745"/>
                  <a:ext cx="148884" cy="253654"/>
                </a:xfrm>
                <a:custGeom>
                  <a:avLst/>
                  <a:gdLst>
                    <a:gd name="connsiteX0" fmla="*/ 18326 w 219912"/>
                    <a:gd name="connsiteY0" fmla="*/ 18326 h 374665"/>
                    <a:gd name="connsiteX1" fmla="*/ 201586 w 219912"/>
                    <a:gd name="connsiteY1" fmla="*/ 360412 h 374665"/>
                  </a:gdLst>
                  <a:ahLst/>
                  <a:cxnLst>
                    <a:cxn ang="0">
                      <a:pos x="connsiteX0" y="connsiteY0"/>
                    </a:cxn>
                    <a:cxn ang="0">
                      <a:pos x="connsiteX1" y="connsiteY1"/>
                    </a:cxn>
                  </a:cxnLst>
                  <a:rect l="l" t="t" r="r" b="b"/>
                  <a:pathLst>
                    <a:path w="219912" h="374665">
                      <a:moveTo>
                        <a:pt x="18326" y="18326"/>
                      </a:moveTo>
                      <a:cubicBezTo>
                        <a:pt x="18326" y="18326"/>
                        <a:pt x="201586" y="91630"/>
                        <a:pt x="201586" y="360412"/>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67" name="Freihandform: Form 868">
                  <a:extLst>
                    <a:ext uri="{FF2B5EF4-FFF2-40B4-BE49-F238E27FC236}">
                      <a16:creationId xmlns:a16="http://schemas.microsoft.com/office/drawing/2014/main" id="{77DDB122-D062-4AC0-0230-D2BF9861874A}"/>
                    </a:ext>
                  </a:extLst>
                </p:cNvPr>
                <p:cNvSpPr/>
                <p:nvPr/>
              </p:nvSpPr>
              <p:spPr bwMode="gray">
                <a:xfrm>
                  <a:off x="5138492" y="7542813"/>
                  <a:ext cx="181969" cy="88227"/>
                </a:xfrm>
                <a:custGeom>
                  <a:avLst/>
                  <a:gdLst>
                    <a:gd name="connsiteX0" fmla="*/ 256157 w 268781"/>
                    <a:gd name="connsiteY0" fmla="*/ 117693 h 130318"/>
                    <a:gd name="connsiteX1" fmla="*/ 18326 w 268781"/>
                    <a:gd name="connsiteY1" fmla="*/ 18326 h 130318"/>
                  </a:gdLst>
                  <a:ahLst/>
                  <a:cxnLst>
                    <a:cxn ang="0">
                      <a:pos x="connsiteX0" y="connsiteY0"/>
                    </a:cxn>
                    <a:cxn ang="0">
                      <a:pos x="connsiteX1" y="connsiteY1"/>
                    </a:cxn>
                  </a:cxnLst>
                  <a:rect l="l" t="t" r="r" b="b"/>
                  <a:pathLst>
                    <a:path w="268781" h="130318">
                      <a:moveTo>
                        <a:pt x="256157" y="117693"/>
                      </a:moveTo>
                      <a:cubicBezTo>
                        <a:pt x="67195" y="117693"/>
                        <a:pt x="18326" y="18326"/>
                        <a:pt x="18326" y="18326"/>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68" name="Freihandform: Form 869">
                  <a:extLst>
                    <a:ext uri="{FF2B5EF4-FFF2-40B4-BE49-F238E27FC236}">
                      <a16:creationId xmlns:a16="http://schemas.microsoft.com/office/drawing/2014/main" id="{A10BD1BA-232F-67BA-72AD-1974FE108AAD}"/>
                    </a:ext>
                  </a:extLst>
                </p:cNvPr>
                <p:cNvSpPr/>
                <p:nvPr/>
              </p:nvSpPr>
              <p:spPr bwMode="gray">
                <a:xfrm>
                  <a:off x="5299508" y="7542813"/>
                  <a:ext cx="181969" cy="88227"/>
                </a:xfrm>
                <a:custGeom>
                  <a:avLst/>
                  <a:gdLst>
                    <a:gd name="connsiteX0" fmla="*/ 256157 w 268781"/>
                    <a:gd name="connsiteY0" fmla="*/ 18326 h 130318"/>
                    <a:gd name="connsiteX1" fmla="*/ 18326 w 268781"/>
                    <a:gd name="connsiteY1" fmla="*/ 117693 h 130318"/>
                  </a:gdLst>
                  <a:ahLst/>
                  <a:cxnLst>
                    <a:cxn ang="0">
                      <a:pos x="connsiteX0" y="connsiteY0"/>
                    </a:cxn>
                    <a:cxn ang="0">
                      <a:pos x="connsiteX1" y="connsiteY1"/>
                    </a:cxn>
                  </a:cxnLst>
                  <a:rect l="l" t="t" r="r" b="b"/>
                  <a:pathLst>
                    <a:path w="268781" h="130318">
                      <a:moveTo>
                        <a:pt x="256157" y="18326"/>
                      </a:moveTo>
                      <a:cubicBezTo>
                        <a:pt x="256157" y="18326"/>
                        <a:pt x="207288" y="117693"/>
                        <a:pt x="18326" y="117693"/>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69" name="Freihandform: Form 870">
                  <a:extLst>
                    <a:ext uri="{FF2B5EF4-FFF2-40B4-BE49-F238E27FC236}">
                      <a16:creationId xmlns:a16="http://schemas.microsoft.com/office/drawing/2014/main" id="{F5805520-A093-0612-C886-8642B8E0B91A}"/>
                    </a:ext>
                  </a:extLst>
                </p:cNvPr>
                <p:cNvSpPr/>
                <p:nvPr/>
              </p:nvSpPr>
              <p:spPr bwMode="gray">
                <a:xfrm>
                  <a:off x="5299508" y="7709342"/>
                  <a:ext cx="22057" cy="253654"/>
                </a:xfrm>
                <a:custGeom>
                  <a:avLst/>
                  <a:gdLst>
                    <a:gd name="connsiteX0" fmla="*/ 18326 w 32579"/>
                    <a:gd name="connsiteY0" fmla="*/ 360411 h 374665"/>
                    <a:gd name="connsiteX1" fmla="*/ 18326 w 32579"/>
                    <a:gd name="connsiteY1" fmla="*/ 18326 h 374665"/>
                  </a:gdLst>
                  <a:ahLst/>
                  <a:cxnLst>
                    <a:cxn ang="0">
                      <a:pos x="connsiteX0" y="connsiteY0"/>
                    </a:cxn>
                    <a:cxn ang="0">
                      <a:pos x="connsiteX1" y="connsiteY1"/>
                    </a:cxn>
                  </a:cxnLst>
                  <a:rect l="l" t="t" r="r" b="b"/>
                  <a:pathLst>
                    <a:path w="32579" h="374665">
                      <a:moveTo>
                        <a:pt x="18326" y="360411"/>
                      </a:moveTo>
                      <a:lnTo>
                        <a:pt x="18326" y="18326"/>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70" name="Freihandform: Form 871">
                  <a:extLst>
                    <a:ext uri="{FF2B5EF4-FFF2-40B4-BE49-F238E27FC236}">
                      <a16:creationId xmlns:a16="http://schemas.microsoft.com/office/drawing/2014/main" id="{09E34C32-F19B-D9AB-D63A-A4C4374C285D}"/>
                    </a:ext>
                  </a:extLst>
                </p:cNvPr>
                <p:cNvSpPr/>
                <p:nvPr/>
              </p:nvSpPr>
              <p:spPr bwMode="gray">
                <a:xfrm>
                  <a:off x="5067910" y="7709342"/>
                  <a:ext cx="485252" cy="253654"/>
                </a:xfrm>
                <a:custGeom>
                  <a:avLst/>
                  <a:gdLst>
                    <a:gd name="connsiteX0" fmla="*/ 702497 w 716750"/>
                    <a:gd name="connsiteY0" fmla="*/ 18326 h 374665"/>
                    <a:gd name="connsiteX1" fmla="*/ 360412 w 716750"/>
                    <a:gd name="connsiteY1" fmla="*/ 360412 h 374665"/>
                    <a:gd name="connsiteX2" fmla="*/ 18326 w 716750"/>
                    <a:gd name="connsiteY2" fmla="*/ 18326 h 374665"/>
                  </a:gdLst>
                  <a:ahLst/>
                  <a:cxnLst>
                    <a:cxn ang="0">
                      <a:pos x="connsiteX0" y="connsiteY0"/>
                    </a:cxn>
                    <a:cxn ang="0">
                      <a:pos x="connsiteX1" y="connsiteY1"/>
                    </a:cxn>
                    <a:cxn ang="0">
                      <a:pos x="connsiteX2" y="connsiteY2"/>
                    </a:cxn>
                  </a:cxnLst>
                  <a:rect l="l" t="t" r="r" b="b"/>
                  <a:pathLst>
                    <a:path w="716750" h="374665">
                      <a:moveTo>
                        <a:pt x="702497" y="18326"/>
                      </a:moveTo>
                      <a:cubicBezTo>
                        <a:pt x="702497" y="207288"/>
                        <a:pt x="549373" y="360412"/>
                        <a:pt x="360412" y="360412"/>
                      </a:cubicBezTo>
                      <a:cubicBezTo>
                        <a:pt x="171450" y="360412"/>
                        <a:pt x="18326" y="207288"/>
                        <a:pt x="18326" y="18326"/>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71" name="Freihandform: Form 872">
                  <a:extLst>
                    <a:ext uri="{FF2B5EF4-FFF2-40B4-BE49-F238E27FC236}">
                      <a16:creationId xmlns:a16="http://schemas.microsoft.com/office/drawing/2014/main" id="{D23748B0-6CE3-60E3-24BB-3A65794336AB}"/>
                    </a:ext>
                  </a:extLst>
                </p:cNvPr>
                <p:cNvSpPr/>
                <p:nvPr/>
              </p:nvSpPr>
              <p:spPr bwMode="gray">
                <a:xfrm>
                  <a:off x="5299508" y="7709342"/>
                  <a:ext cx="148884" cy="253654"/>
                </a:xfrm>
                <a:custGeom>
                  <a:avLst/>
                  <a:gdLst>
                    <a:gd name="connsiteX0" fmla="*/ 18326 w 219912"/>
                    <a:gd name="connsiteY0" fmla="*/ 360412 h 374665"/>
                    <a:gd name="connsiteX1" fmla="*/ 201586 w 219912"/>
                    <a:gd name="connsiteY1" fmla="*/ 18326 h 374665"/>
                  </a:gdLst>
                  <a:ahLst/>
                  <a:cxnLst>
                    <a:cxn ang="0">
                      <a:pos x="connsiteX0" y="connsiteY0"/>
                    </a:cxn>
                    <a:cxn ang="0">
                      <a:pos x="connsiteX1" y="connsiteY1"/>
                    </a:cxn>
                  </a:cxnLst>
                  <a:rect l="l" t="t" r="r" b="b"/>
                  <a:pathLst>
                    <a:path w="219912" h="374665">
                      <a:moveTo>
                        <a:pt x="18326" y="360412"/>
                      </a:moveTo>
                      <a:cubicBezTo>
                        <a:pt x="18326" y="360412"/>
                        <a:pt x="201586" y="287107"/>
                        <a:pt x="201586" y="18326"/>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72" name="Freihandform: Form 873">
                  <a:extLst>
                    <a:ext uri="{FF2B5EF4-FFF2-40B4-BE49-F238E27FC236}">
                      <a16:creationId xmlns:a16="http://schemas.microsoft.com/office/drawing/2014/main" id="{9250F506-2CD3-9BAF-206C-1370C84C5DF5}"/>
                    </a:ext>
                  </a:extLst>
                </p:cNvPr>
                <p:cNvSpPr/>
                <p:nvPr/>
              </p:nvSpPr>
              <p:spPr bwMode="gray">
                <a:xfrm>
                  <a:off x="5175438" y="7709342"/>
                  <a:ext cx="551422" cy="330853"/>
                </a:xfrm>
                <a:custGeom>
                  <a:avLst/>
                  <a:gdLst>
                    <a:gd name="connsiteX0" fmla="*/ 18326 w 814489"/>
                    <a:gd name="connsiteY0" fmla="*/ 18326 h 488693"/>
                    <a:gd name="connsiteX1" fmla="*/ 201586 w 814489"/>
                    <a:gd name="connsiteY1" fmla="*/ 360412 h 488693"/>
                    <a:gd name="connsiteX2" fmla="*/ 201586 w 814489"/>
                    <a:gd name="connsiteY2" fmla="*/ 360412 h 488693"/>
                    <a:gd name="connsiteX3" fmla="*/ 361226 w 814489"/>
                    <a:gd name="connsiteY3" fmla="*/ 469553 h 488693"/>
                    <a:gd name="connsiteX4" fmla="*/ 656886 w 814489"/>
                    <a:gd name="connsiteY4" fmla="*/ 189369 h 488693"/>
                    <a:gd name="connsiteX5" fmla="*/ 735891 w 814489"/>
                    <a:gd name="connsiteY5" fmla="*/ 140499 h 488693"/>
                    <a:gd name="connsiteX6" fmla="*/ 735891 w 814489"/>
                    <a:gd name="connsiteY6" fmla="*/ 140499 h 488693"/>
                    <a:gd name="connsiteX7" fmla="*/ 798607 w 814489"/>
                    <a:gd name="connsiteY7" fmla="*/ 203215 h 488693"/>
                    <a:gd name="connsiteX8" fmla="*/ 798607 w 814489"/>
                    <a:gd name="connsiteY8" fmla="*/ 296067 h 488693"/>
                    <a:gd name="connsiteX9" fmla="*/ 798607 w 814489"/>
                    <a:gd name="connsiteY9" fmla="*/ 423942 h 48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4489" h="488693">
                      <a:moveTo>
                        <a:pt x="18326" y="18326"/>
                      </a:moveTo>
                      <a:cubicBezTo>
                        <a:pt x="18326" y="287107"/>
                        <a:pt x="201586" y="360412"/>
                        <a:pt x="201586" y="360412"/>
                      </a:cubicBezTo>
                      <a:lnTo>
                        <a:pt x="201586" y="360412"/>
                      </a:lnTo>
                      <a:cubicBezTo>
                        <a:pt x="201586" y="442675"/>
                        <a:pt x="284664" y="500504"/>
                        <a:pt x="361226" y="469553"/>
                      </a:cubicBezTo>
                      <a:cubicBezTo>
                        <a:pt x="458150" y="430458"/>
                        <a:pt x="577880" y="350638"/>
                        <a:pt x="656886" y="189369"/>
                      </a:cubicBezTo>
                      <a:cubicBezTo>
                        <a:pt x="671546" y="159233"/>
                        <a:pt x="702497" y="140499"/>
                        <a:pt x="735891" y="140499"/>
                      </a:cubicBezTo>
                      <a:lnTo>
                        <a:pt x="735891" y="140499"/>
                      </a:lnTo>
                      <a:cubicBezTo>
                        <a:pt x="770100" y="140499"/>
                        <a:pt x="798607" y="168192"/>
                        <a:pt x="798607" y="203215"/>
                      </a:cubicBezTo>
                      <a:lnTo>
                        <a:pt x="798607" y="296067"/>
                      </a:lnTo>
                      <a:lnTo>
                        <a:pt x="798607" y="423942"/>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73" name="Freihandform: Form 874">
                  <a:extLst>
                    <a:ext uri="{FF2B5EF4-FFF2-40B4-BE49-F238E27FC236}">
                      <a16:creationId xmlns:a16="http://schemas.microsoft.com/office/drawing/2014/main" id="{8D59FCCD-4A4D-1458-5E69-5C81B373F04C}"/>
                    </a:ext>
                  </a:extLst>
                </p:cNvPr>
                <p:cNvSpPr/>
                <p:nvPr/>
              </p:nvSpPr>
              <p:spPr bwMode="gray">
                <a:xfrm>
                  <a:off x="5299508" y="7808598"/>
                  <a:ext cx="181969" cy="88227"/>
                </a:xfrm>
                <a:custGeom>
                  <a:avLst/>
                  <a:gdLst>
                    <a:gd name="connsiteX0" fmla="*/ 256157 w 268781"/>
                    <a:gd name="connsiteY0" fmla="*/ 117694 h 130318"/>
                    <a:gd name="connsiteX1" fmla="*/ 18326 w 268781"/>
                    <a:gd name="connsiteY1" fmla="*/ 18326 h 130318"/>
                  </a:gdLst>
                  <a:ahLst/>
                  <a:cxnLst>
                    <a:cxn ang="0">
                      <a:pos x="connsiteX0" y="connsiteY0"/>
                    </a:cxn>
                    <a:cxn ang="0">
                      <a:pos x="connsiteX1" y="connsiteY1"/>
                    </a:cxn>
                  </a:cxnLst>
                  <a:rect l="l" t="t" r="r" b="b"/>
                  <a:pathLst>
                    <a:path w="268781" h="130318">
                      <a:moveTo>
                        <a:pt x="256157" y="117694"/>
                      </a:moveTo>
                      <a:cubicBezTo>
                        <a:pt x="256157" y="117694"/>
                        <a:pt x="207288" y="18326"/>
                        <a:pt x="18326" y="18326"/>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74" name="Freihandform: Form 875">
                  <a:extLst>
                    <a:ext uri="{FF2B5EF4-FFF2-40B4-BE49-F238E27FC236}">
                      <a16:creationId xmlns:a16="http://schemas.microsoft.com/office/drawing/2014/main" id="{B78F3E16-33C1-DE15-2495-BC61FDEAAD4F}"/>
                    </a:ext>
                  </a:extLst>
                </p:cNvPr>
                <p:cNvSpPr/>
                <p:nvPr/>
              </p:nvSpPr>
              <p:spPr bwMode="gray">
                <a:xfrm>
                  <a:off x="5138492" y="7808598"/>
                  <a:ext cx="181969" cy="88227"/>
                </a:xfrm>
                <a:custGeom>
                  <a:avLst/>
                  <a:gdLst>
                    <a:gd name="connsiteX0" fmla="*/ 18326 w 268781"/>
                    <a:gd name="connsiteY0" fmla="*/ 117694 h 130318"/>
                    <a:gd name="connsiteX1" fmla="*/ 256157 w 268781"/>
                    <a:gd name="connsiteY1" fmla="*/ 18326 h 130318"/>
                  </a:gdLst>
                  <a:ahLst/>
                  <a:cxnLst>
                    <a:cxn ang="0">
                      <a:pos x="connsiteX0" y="connsiteY0"/>
                    </a:cxn>
                    <a:cxn ang="0">
                      <a:pos x="connsiteX1" y="connsiteY1"/>
                    </a:cxn>
                  </a:cxnLst>
                  <a:rect l="l" t="t" r="r" b="b"/>
                  <a:pathLst>
                    <a:path w="268781" h="130318">
                      <a:moveTo>
                        <a:pt x="18326" y="117694"/>
                      </a:moveTo>
                      <a:cubicBezTo>
                        <a:pt x="18326" y="117694"/>
                        <a:pt x="67195" y="18326"/>
                        <a:pt x="256157" y="18326"/>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75" name="Freihandform: Form 876">
                  <a:extLst>
                    <a:ext uri="{FF2B5EF4-FFF2-40B4-BE49-F238E27FC236}">
                      <a16:creationId xmlns:a16="http://schemas.microsoft.com/office/drawing/2014/main" id="{830E3AC5-25F4-EB5D-0BC6-966ADE722B7B}"/>
                    </a:ext>
                  </a:extLst>
                </p:cNvPr>
                <p:cNvSpPr/>
                <p:nvPr/>
              </p:nvSpPr>
              <p:spPr bwMode="gray">
                <a:xfrm>
                  <a:off x="5622640" y="7896825"/>
                  <a:ext cx="181969" cy="275711"/>
                </a:xfrm>
                <a:custGeom>
                  <a:avLst/>
                  <a:gdLst>
                    <a:gd name="connsiteX0" fmla="*/ 177966 w 268781"/>
                    <a:gd name="connsiteY0" fmla="*/ 389733 h 407244"/>
                    <a:gd name="connsiteX1" fmla="*/ 98146 w 268781"/>
                    <a:gd name="connsiteY1" fmla="*/ 389733 h 407244"/>
                    <a:gd name="connsiteX2" fmla="*/ 18326 w 268781"/>
                    <a:gd name="connsiteY2" fmla="*/ 309914 h 407244"/>
                    <a:gd name="connsiteX3" fmla="*/ 18326 w 268781"/>
                    <a:gd name="connsiteY3" fmla="*/ 98146 h 407244"/>
                    <a:gd name="connsiteX4" fmla="*/ 98146 w 268781"/>
                    <a:gd name="connsiteY4" fmla="*/ 18326 h 407244"/>
                    <a:gd name="connsiteX5" fmla="*/ 177966 w 268781"/>
                    <a:gd name="connsiteY5" fmla="*/ 18326 h 407244"/>
                    <a:gd name="connsiteX6" fmla="*/ 257786 w 268781"/>
                    <a:gd name="connsiteY6" fmla="*/ 98146 h 407244"/>
                    <a:gd name="connsiteX7" fmla="*/ 257786 w 268781"/>
                    <a:gd name="connsiteY7" fmla="*/ 309914 h 407244"/>
                    <a:gd name="connsiteX8" fmla="*/ 177966 w 268781"/>
                    <a:gd name="connsiteY8" fmla="*/ 389733 h 40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781" h="407244">
                      <a:moveTo>
                        <a:pt x="177966" y="389733"/>
                      </a:moveTo>
                      <a:lnTo>
                        <a:pt x="98146" y="389733"/>
                      </a:lnTo>
                      <a:cubicBezTo>
                        <a:pt x="54164" y="389733"/>
                        <a:pt x="18326" y="353896"/>
                        <a:pt x="18326" y="309914"/>
                      </a:cubicBezTo>
                      <a:lnTo>
                        <a:pt x="18326" y="98146"/>
                      </a:lnTo>
                      <a:cubicBezTo>
                        <a:pt x="18326" y="54164"/>
                        <a:pt x="54164" y="18326"/>
                        <a:pt x="98146" y="18326"/>
                      </a:cubicBezTo>
                      <a:lnTo>
                        <a:pt x="177966" y="18326"/>
                      </a:lnTo>
                      <a:cubicBezTo>
                        <a:pt x="221948" y="18326"/>
                        <a:pt x="257786" y="54164"/>
                        <a:pt x="257786" y="98146"/>
                      </a:cubicBezTo>
                      <a:lnTo>
                        <a:pt x="257786" y="309914"/>
                      </a:lnTo>
                      <a:cubicBezTo>
                        <a:pt x="257786" y="353896"/>
                        <a:pt x="221948" y="389733"/>
                        <a:pt x="177966" y="389733"/>
                      </a:cubicBezTo>
                      <a:close/>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grpSp>
          <p:nvGrpSpPr>
            <p:cNvPr id="19" name="Gruppieren 1211">
              <a:extLst>
                <a:ext uri="{FF2B5EF4-FFF2-40B4-BE49-F238E27FC236}">
                  <a16:creationId xmlns:a16="http://schemas.microsoft.com/office/drawing/2014/main" id="{E29268AB-A787-62D6-9014-E8130DEFF1DE}"/>
                </a:ext>
              </a:extLst>
            </p:cNvPr>
            <p:cNvGrpSpPr>
              <a:grpSpLocks noChangeAspect="1"/>
            </p:cNvGrpSpPr>
            <p:nvPr/>
          </p:nvGrpSpPr>
          <p:grpSpPr bwMode="gray">
            <a:xfrm>
              <a:off x="10759711" y="1782435"/>
              <a:ext cx="494951" cy="494951"/>
              <a:chOff x="2809598" y="2470969"/>
              <a:chExt cx="898977" cy="898977"/>
            </a:xfrm>
            <a:noFill/>
          </p:grpSpPr>
          <p:sp>
            <p:nvSpPr>
              <p:cNvPr id="141" name="Ellipse 1212">
                <a:extLst>
                  <a:ext uri="{FF2B5EF4-FFF2-40B4-BE49-F238E27FC236}">
                    <a16:creationId xmlns:a16="http://schemas.microsoft.com/office/drawing/2014/main" id="{E8A47E12-8524-B416-D0BA-E512F832452E}"/>
                  </a:ext>
                </a:extLst>
              </p:cNvPr>
              <p:cNvSpPr>
                <a:spLocks noChangeAspect="1"/>
              </p:cNvSpPr>
              <p:nvPr/>
            </p:nvSpPr>
            <p:spPr bwMode="gray">
              <a:xfrm>
                <a:off x="2809598" y="2470969"/>
                <a:ext cx="898977" cy="89897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142" name="Gruppieren 1213">
                <a:extLst>
                  <a:ext uri="{FF2B5EF4-FFF2-40B4-BE49-F238E27FC236}">
                    <a16:creationId xmlns:a16="http://schemas.microsoft.com/office/drawing/2014/main" id="{90EC3CA9-639A-D868-F6EC-E39850DE6393}"/>
                  </a:ext>
                </a:extLst>
              </p:cNvPr>
              <p:cNvGrpSpPr>
                <a:grpSpLocks noChangeAspect="1"/>
              </p:cNvGrpSpPr>
              <p:nvPr/>
            </p:nvGrpSpPr>
            <p:grpSpPr bwMode="gray">
              <a:xfrm>
                <a:off x="2976902" y="2613988"/>
                <a:ext cx="544186" cy="542603"/>
                <a:chOff x="709741" y="4049994"/>
                <a:chExt cx="763941" cy="761719"/>
              </a:xfrm>
              <a:grpFill/>
            </p:grpSpPr>
            <p:sp>
              <p:nvSpPr>
                <p:cNvPr id="143" name="Freihandform: Form 1214">
                  <a:extLst>
                    <a:ext uri="{FF2B5EF4-FFF2-40B4-BE49-F238E27FC236}">
                      <a16:creationId xmlns:a16="http://schemas.microsoft.com/office/drawing/2014/main" id="{D48C4BC5-7451-DE9A-5118-92B48D303CB9}"/>
                    </a:ext>
                  </a:extLst>
                </p:cNvPr>
                <p:cNvSpPr/>
                <p:nvPr/>
              </p:nvSpPr>
              <p:spPr bwMode="gray">
                <a:xfrm>
                  <a:off x="998160" y="4504719"/>
                  <a:ext cx="105217" cy="105217"/>
                </a:xfrm>
                <a:custGeom>
                  <a:avLst/>
                  <a:gdLst>
                    <a:gd name="connsiteX0" fmla="*/ 96386 w 105595"/>
                    <a:gd name="connsiteY0" fmla="*/ 13199 h 105595"/>
                    <a:gd name="connsiteX1" fmla="*/ 13199 w 105595"/>
                    <a:gd name="connsiteY1" fmla="*/ 96379 h 105595"/>
                  </a:gdLst>
                  <a:ahLst/>
                  <a:cxnLst>
                    <a:cxn ang="0">
                      <a:pos x="connsiteX0" y="connsiteY0"/>
                    </a:cxn>
                    <a:cxn ang="0">
                      <a:pos x="connsiteX1" y="connsiteY1"/>
                    </a:cxn>
                  </a:cxnLst>
                  <a:rect l="l" t="t" r="r" b="b"/>
                  <a:pathLst>
                    <a:path w="105595" h="105595">
                      <a:moveTo>
                        <a:pt x="96386" y="13199"/>
                      </a:moveTo>
                      <a:lnTo>
                        <a:pt x="13199" y="96379"/>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44" name="Freihandform: Form 1215">
                  <a:extLst>
                    <a:ext uri="{FF2B5EF4-FFF2-40B4-BE49-F238E27FC236}">
                      <a16:creationId xmlns:a16="http://schemas.microsoft.com/office/drawing/2014/main" id="{575BA677-FBC0-1D62-A08B-2C25FF9B31C8}"/>
                    </a:ext>
                  </a:extLst>
                </p:cNvPr>
                <p:cNvSpPr/>
                <p:nvPr/>
              </p:nvSpPr>
              <p:spPr bwMode="gray">
                <a:xfrm>
                  <a:off x="1081047" y="4413256"/>
                  <a:ext cx="105217" cy="198743"/>
                </a:xfrm>
                <a:custGeom>
                  <a:avLst/>
                  <a:gdLst>
                    <a:gd name="connsiteX0" fmla="*/ 13199 w 105595"/>
                    <a:gd name="connsiteY0" fmla="*/ 13199 h 199458"/>
                    <a:gd name="connsiteX1" fmla="*/ 13199 w 105595"/>
                    <a:gd name="connsiteY1" fmla="*/ 104991 h 199458"/>
                    <a:gd name="connsiteX2" fmla="*/ 95235 w 105595"/>
                    <a:gd name="connsiteY2" fmla="*/ 187027 h 199458"/>
                  </a:gdLst>
                  <a:ahLst/>
                  <a:cxnLst>
                    <a:cxn ang="0">
                      <a:pos x="connsiteX0" y="connsiteY0"/>
                    </a:cxn>
                    <a:cxn ang="0">
                      <a:pos x="connsiteX1" y="connsiteY1"/>
                    </a:cxn>
                    <a:cxn ang="0">
                      <a:pos x="connsiteX2" y="connsiteY2"/>
                    </a:cxn>
                  </a:cxnLst>
                  <a:rect l="l" t="t" r="r" b="b"/>
                  <a:pathLst>
                    <a:path w="105595" h="199458">
                      <a:moveTo>
                        <a:pt x="13199" y="13199"/>
                      </a:moveTo>
                      <a:lnTo>
                        <a:pt x="13199" y="104991"/>
                      </a:lnTo>
                      <a:lnTo>
                        <a:pt x="95235" y="187027"/>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45" name="Freihandform: Form 1216">
                  <a:extLst>
                    <a:ext uri="{FF2B5EF4-FFF2-40B4-BE49-F238E27FC236}">
                      <a16:creationId xmlns:a16="http://schemas.microsoft.com/office/drawing/2014/main" id="{D55C6269-68A2-17AB-5027-F9FAC60A0120}"/>
                    </a:ext>
                  </a:extLst>
                </p:cNvPr>
                <p:cNvSpPr/>
                <p:nvPr/>
              </p:nvSpPr>
              <p:spPr bwMode="gray">
                <a:xfrm>
                  <a:off x="947912" y="4200641"/>
                  <a:ext cx="105217" cy="187052"/>
                </a:xfrm>
                <a:custGeom>
                  <a:avLst/>
                  <a:gdLst>
                    <a:gd name="connsiteX0" fmla="*/ 96233 w 105595"/>
                    <a:gd name="connsiteY0" fmla="*/ 13199 h 187725"/>
                    <a:gd name="connsiteX1" fmla="*/ 23296 w 105595"/>
                    <a:gd name="connsiteY1" fmla="*/ 60917 h 187725"/>
                    <a:gd name="connsiteX2" fmla="*/ 13199 w 105595"/>
                    <a:gd name="connsiteY2" fmla="*/ 176057 h 187725"/>
                  </a:gdLst>
                  <a:ahLst/>
                  <a:cxnLst>
                    <a:cxn ang="0">
                      <a:pos x="connsiteX0" y="connsiteY0"/>
                    </a:cxn>
                    <a:cxn ang="0">
                      <a:pos x="connsiteX1" y="connsiteY1"/>
                    </a:cxn>
                    <a:cxn ang="0">
                      <a:pos x="connsiteX2" y="connsiteY2"/>
                    </a:cxn>
                  </a:cxnLst>
                  <a:rect l="l" t="t" r="r" b="b"/>
                  <a:pathLst>
                    <a:path w="105595" h="187725">
                      <a:moveTo>
                        <a:pt x="96233" y="13199"/>
                      </a:moveTo>
                      <a:lnTo>
                        <a:pt x="23296" y="60917"/>
                      </a:lnTo>
                      <a:cubicBezTo>
                        <a:pt x="23296" y="60917"/>
                        <a:pt x="13199" y="169176"/>
                        <a:pt x="13199" y="176057"/>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46" name="Freihandform: Form 1217">
                  <a:extLst>
                    <a:ext uri="{FF2B5EF4-FFF2-40B4-BE49-F238E27FC236}">
                      <a16:creationId xmlns:a16="http://schemas.microsoft.com/office/drawing/2014/main" id="{6EE27758-8EDC-DAFB-F79B-96A47A56859B}"/>
                    </a:ext>
                  </a:extLst>
                </p:cNvPr>
                <p:cNvSpPr/>
                <p:nvPr/>
              </p:nvSpPr>
              <p:spPr bwMode="gray">
                <a:xfrm>
                  <a:off x="1030648" y="4200641"/>
                  <a:ext cx="122753" cy="140289"/>
                </a:xfrm>
                <a:custGeom>
                  <a:avLst/>
                  <a:gdLst>
                    <a:gd name="connsiteX0" fmla="*/ 13199 w 123194"/>
                    <a:gd name="connsiteY0" fmla="*/ 13199 h 140793"/>
                    <a:gd name="connsiteX1" fmla="*/ 13199 w 123194"/>
                    <a:gd name="connsiteY1" fmla="*/ 13199 h 140793"/>
                    <a:gd name="connsiteX2" fmla="*/ 14432 w 123194"/>
                    <a:gd name="connsiteY2" fmla="*/ 67141 h 140793"/>
                    <a:gd name="connsiteX3" fmla="*/ 33744 w 123194"/>
                    <a:gd name="connsiteY3" fmla="*/ 107162 h 140793"/>
                    <a:gd name="connsiteX4" fmla="*/ 63205 w 123194"/>
                    <a:gd name="connsiteY4" fmla="*/ 131689 h 140793"/>
                    <a:gd name="connsiteX5" fmla="*/ 92666 w 123194"/>
                    <a:gd name="connsiteY5" fmla="*/ 107156 h 140793"/>
                    <a:gd name="connsiteX6" fmla="*/ 111978 w 123194"/>
                    <a:gd name="connsiteY6" fmla="*/ 67141 h 140793"/>
                    <a:gd name="connsiteX7" fmla="*/ 113210 w 123194"/>
                    <a:gd name="connsiteY7" fmla="*/ 13199 h 140793"/>
                    <a:gd name="connsiteX8" fmla="*/ 113210 w 123194"/>
                    <a:gd name="connsiteY8" fmla="*/ 13199 h 140793"/>
                    <a:gd name="connsiteX9" fmla="*/ 13199 w 123194"/>
                    <a:gd name="connsiteY9" fmla="*/ 13199 h 14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194" h="140793">
                      <a:moveTo>
                        <a:pt x="13199" y="13199"/>
                      </a:moveTo>
                      <a:lnTo>
                        <a:pt x="13199" y="13199"/>
                      </a:lnTo>
                      <a:lnTo>
                        <a:pt x="14432" y="67141"/>
                      </a:lnTo>
                      <a:cubicBezTo>
                        <a:pt x="14783" y="82646"/>
                        <a:pt x="21823" y="97236"/>
                        <a:pt x="33744" y="107162"/>
                      </a:cubicBezTo>
                      <a:lnTo>
                        <a:pt x="63205" y="131689"/>
                      </a:lnTo>
                      <a:lnTo>
                        <a:pt x="92666" y="107156"/>
                      </a:lnTo>
                      <a:cubicBezTo>
                        <a:pt x="104586" y="97236"/>
                        <a:pt x="111626" y="82640"/>
                        <a:pt x="111978" y="67141"/>
                      </a:cubicBezTo>
                      <a:lnTo>
                        <a:pt x="113210" y="13199"/>
                      </a:lnTo>
                      <a:lnTo>
                        <a:pt x="113210" y="13199"/>
                      </a:lnTo>
                      <a:cubicBezTo>
                        <a:pt x="83473" y="35116"/>
                        <a:pt x="42936" y="35116"/>
                        <a:pt x="13199" y="13199"/>
                      </a:cubicBezTo>
                      <a:close/>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47" name="Freihandform: Form 1218">
                  <a:extLst>
                    <a:ext uri="{FF2B5EF4-FFF2-40B4-BE49-F238E27FC236}">
                      <a16:creationId xmlns:a16="http://schemas.microsoft.com/office/drawing/2014/main" id="{8B10120E-5663-96CB-1EB1-510839DD7213}"/>
                    </a:ext>
                  </a:extLst>
                </p:cNvPr>
                <p:cNvSpPr/>
                <p:nvPr/>
              </p:nvSpPr>
              <p:spPr bwMode="gray">
                <a:xfrm>
                  <a:off x="1130300" y="4200641"/>
                  <a:ext cx="105217" cy="187052"/>
                </a:xfrm>
                <a:custGeom>
                  <a:avLst/>
                  <a:gdLst>
                    <a:gd name="connsiteX0" fmla="*/ 96233 w 105595"/>
                    <a:gd name="connsiteY0" fmla="*/ 176057 h 187725"/>
                    <a:gd name="connsiteX1" fmla="*/ 86142 w 105595"/>
                    <a:gd name="connsiteY1" fmla="*/ 60917 h 187725"/>
                    <a:gd name="connsiteX2" fmla="*/ 13199 w 105595"/>
                    <a:gd name="connsiteY2" fmla="*/ 13199 h 187725"/>
                  </a:gdLst>
                  <a:ahLst/>
                  <a:cxnLst>
                    <a:cxn ang="0">
                      <a:pos x="connsiteX0" y="connsiteY0"/>
                    </a:cxn>
                    <a:cxn ang="0">
                      <a:pos x="connsiteX1" y="connsiteY1"/>
                    </a:cxn>
                    <a:cxn ang="0">
                      <a:pos x="connsiteX2" y="connsiteY2"/>
                    </a:cxn>
                  </a:cxnLst>
                  <a:rect l="l" t="t" r="r" b="b"/>
                  <a:pathLst>
                    <a:path w="105595" h="187725">
                      <a:moveTo>
                        <a:pt x="96233" y="176057"/>
                      </a:moveTo>
                      <a:cubicBezTo>
                        <a:pt x="96233" y="169176"/>
                        <a:pt x="86142" y="60917"/>
                        <a:pt x="86142" y="60917"/>
                      </a:cubicBezTo>
                      <a:lnTo>
                        <a:pt x="13199" y="13199"/>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48" name="Freihandform: Form 1219">
                  <a:extLst>
                    <a:ext uri="{FF2B5EF4-FFF2-40B4-BE49-F238E27FC236}">
                      <a16:creationId xmlns:a16="http://schemas.microsoft.com/office/drawing/2014/main" id="{70299027-380B-8A3B-9BB6-C20A9B7D3FCF}"/>
                    </a:ext>
                  </a:extLst>
                </p:cNvPr>
                <p:cNvSpPr/>
                <p:nvPr/>
              </p:nvSpPr>
              <p:spPr bwMode="gray">
                <a:xfrm>
                  <a:off x="1027602" y="4049994"/>
                  <a:ext cx="128598" cy="151980"/>
                </a:xfrm>
                <a:custGeom>
                  <a:avLst/>
                  <a:gdLst>
                    <a:gd name="connsiteX0" fmla="*/ 119323 w 129061"/>
                    <a:gd name="connsiteY0" fmla="*/ 78340 h 152526"/>
                    <a:gd name="connsiteX1" fmla="*/ 66261 w 129061"/>
                    <a:gd name="connsiteY1" fmla="*/ 13199 h 152526"/>
                    <a:gd name="connsiteX2" fmla="*/ 13199 w 129061"/>
                    <a:gd name="connsiteY2" fmla="*/ 78340 h 152526"/>
                    <a:gd name="connsiteX3" fmla="*/ 66261 w 129061"/>
                    <a:gd name="connsiteY3" fmla="*/ 143481 h 152526"/>
                    <a:gd name="connsiteX4" fmla="*/ 119323 w 129061"/>
                    <a:gd name="connsiteY4" fmla="*/ 78340 h 152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1" h="152526">
                      <a:moveTo>
                        <a:pt x="119323" y="78340"/>
                      </a:moveTo>
                      <a:cubicBezTo>
                        <a:pt x="119323" y="42367"/>
                        <a:pt x="95564" y="13199"/>
                        <a:pt x="66261" y="13199"/>
                      </a:cubicBezTo>
                      <a:cubicBezTo>
                        <a:pt x="36953" y="13199"/>
                        <a:pt x="13199" y="42367"/>
                        <a:pt x="13199" y="78340"/>
                      </a:cubicBezTo>
                      <a:cubicBezTo>
                        <a:pt x="13199" y="114313"/>
                        <a:pt x="36953" y="143481"/>
                        <a:pt x="66261" y="143481"/>
                      </a:cubicBezTo>
                      <a:cubicBezTo>
                        <a:pt x="95564" y="143481"/>
                        <a:pt x="119323" y="114313"/>
                        <a:pt x="119323" y="78340"/>
                      </a:cubicBezTo>
                      <a:close/>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49" name="Freihandform: Form 1220">
                  <a:extLst>
                    <a:ext uri="{FF2B5EF4-FFF2-40B4-BE49-F238E27FC236}">
                      <a16:creationId xmlns:a16="http://schemas.microsoft.com/office/drawing/2014/main" id="{910C6B4E-426A-2882-D8EA-D23DD8E61153}"/>
                    </a:ext>
                  </a:extLst>
                </p:cNvPr>
                <p:cNvSpPr/>
                <p:nvPr/>
              </p:nvSpPr>
              <p:spPr bwMode="gray">
                <a:xfrm>
                  <a:off x="1080479" y="4318707"/>
                  <a:ext cx="23382" cy="70145"/>
                </a:xfrm>
                <a:custGeom>
                  <a:avLst/>
                  <a:gdLst>
                    <a:gd name="connsiteX0" fmla="*/ 13199 w 23465"/>
                    <a:gd name="connsiteY0" fmla="*/ 13199 h 70396"/>
                    <a:gd name="connsiteX1" fmla="*/ 13199 w 23465"/>
                    <a:gd name="connsiteY1" fmla="*/ 57567 h 70396"/>
                  </a:gdLst>
                  <a:ahLst/>
                  <a:cxnLst>
                    <a:cxn ang="0">
                      <a:pos x="connsiteX0" y="connsiteY0"/>
                    </a:cxn>
                    <a:cxn ang="0">
                      <a:pos x="connsiteX1" y="connsiteY1"/>
                    </a:cxn>
                  </a:cxnLst>
                  <a:rect l="l" t="t" r="r" b="b"/>
                  <a:pathLst>
                    <a:path w="23465" h="70396">
                      <a:moveTo>
                        <a:pt x="13199" y="13199"/>
                      </a:moveTo>
                      <a:lnTo>
                        <a:pt x="13199" y="57567"/>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50" name="Freihandform: Form 1221">
                  <a:extLst>
                    <a:ext uri="{FF2B5EF4-FFF2-40B4-BE49-F238E27FC236}">
                      <a16:creationId xmlns:a16="http://schemas.microsoft.com/office/drawing/2014/main" id="{BA788D8F-FFC2-39FD-D52F-5EBD3A2BD0E5}"/>
                    </a:ext>
                  </a:extLst>
                </p:cNvPr>
                <p:cNvSpPr/>
                <p:nvPr/>
              </p:nvSpPr>
              <p:spPr bwMode="gray">
                <a:xfrm>
                  <a:off x="709741" y="4623504"/>
                  <a:ext cx="105217" cy="187052"/>
                </a:xfrm>
                <a:custGeom>
                  <a:avLst/>
                  <a:gdLst>
                    <a:gd name="connsiteX0" fmla="*/ 96233 w 105595"/>
                    <a:gd name="connsiteY0" fmla="*/ 13199 h 187725"/>
                    <a:gd name="connsiteX1" fmla="*/ 23296 w 105595"/>
                    <a:gd name="connsiteY1" fmla="*/ 60917 h 187725"/>
                    <a:gd name="connsiteX2" fmla="*/ 13199 w 105595"/>
                    <a:gd name="connsiteY2" fmla="*/ 176057 h 187725"/>
                  </a:gdLst>
                  <a:ahLst/>
                  <a:cxnLst>
                    <a:cxn ang="0">
                      <a:pos x="connsiteX0" y="connsiteY0"/>
                    </a:cxn>
                    <a:cxn ang="0">
                      <a:pos x="connsiteX1" y="connsiteY1"/>
                    </a:cxn>
                    <a:cxn ang="0">
                      <a:pos x="connsiteX2" y="connsiteY2"/>
                    </a:cxn>
                  </a:cxnLst>
                  <a:rect l="l" t="t" r="r" b="b"/>
                  <a:pathLst>
                    <a:path w="105595" h="187725">
                      <a:moveTo>
                        <a:pt x="96233" y="13199"/>
                      </a:moveTo>
                      <a:lnTo>
                        <a:pt x="23296" y="60917"/>
                      </a:lnTo>
                      <a:cubicBezTo>
                        <a:pt x="23296" y="60917"/>
                        <a:pt x="13199" y="169176"/>
                        <a:pt x="13199" y="176057"/>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51" name="Freihandform: Form 1222">
                  <a:extLst>
                    <a:ext uri="{FF2B5EF4-FFF2-40B4-BE49-F238E27FC236}">
                      <a16:creationId xmlns:a16="http://schemas.microsoft.com/office/drawing/2014/main" id="{C3662E1C-D976-03C6-5B3A-91967AA7268B}"/>
                    </a:ext>
                  </a:extLst>
                </p:cNvPr>
                <p:cNvSpPr/>
                <p:nvPr/>
              </p:nvSpPr>
              <p:spPr bwMode="gray">
                <a:xfrm>
                  <a:off x="792477" y="4623504"/>
                  <a:ext cx="122753" cy="140289"/>
                </a:xfrm>
                <a:custGeom>
                  <a:avLst/>
                  <a:gdLst>
                    <a:gd name="connsiteX0" fmla="*/ 13199 w 123194"/>
                    <a:gd name="connsiteY0" fmla="*/ 13199 h 140793"/>
                    <a:gd name="connsiteX1" fmla="*/ 13199 w 123194"/>
                    <a:gd name="connsiteY1" fmla="*/ 13199 h 140793"/>
                    <a:gd name="connsiteX2" fmla="*/ 14432 w 123194"/>
                    <a:gd name="connsiteY2" fmla="*/ 67135 h 140793"/>
                    <a:gd name="connsiteX3" fmla="*/ 33744 w 123194"/>
                    <a:gd name="connsiteY3" fmla="*/ 107162 h 140793"/>
                    <a:gd name="connsiteX4" fmla="*/ 63211 w 123194"/>
                    <a:gd name="connsiteY4" fmla="*/ 131689 h 140793"/>
                    <a:gd name="connsiteX5" fmla="*/ 92666 w 123194"/>
                    <a:gd name="connsiteY5" fmla="*/ 107156 h 140793"/>
                    <a:gd name="connsiteX6" fmla="*/ 111978 w 123194"/>
                    <a:gd name="connsiteY6" fmla="*/ 67135 h 140793"/>
                    <a:gd name="connsiteX7" fmla="*/ 113210 w 123194"/>
                    <a:gd name="connsiteY7" fmla="*/ 13199 h 140793"/>
                    <a:gd name="connsiteX8" fmla="*/ 113210 w 123194"/>
                    <a:gd name="connsiteY8" fmla="*/ 13199 h 140793"/>
                    <a:gd name="connsiteX9" fmla="*/ 13199 w 123194"/>
                    <a:gd name="connsiteY9" fmla="*/ 13199 h 14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194" h="140793">
                      <a:moveTo>
                        <a:pt x="13199" y="13199"/>
                      </a:moveTo>
                      <a:lnTo>
                        <a:pt x="13199" y="13199"/>
                      </a:lnTo>
                      <a:lnTo>
                        <a:pt x="14432" y="67135"/>
                      </a:lnTo>
                      <a:cubicBezTo>
                        <a:pt x="14783" y="82640"/>
                        <a:pt x="21823" y="97236"/>
                        <a:pt x="33744" y="107162"/>
                      </a:cubicBezTo>
                      <a:lnTo>
                        <a:pt x="63211" y="131689"/>
                      </a:lnTo>
                      <a:lnTo>
                        <a:pt x="92666" y="107156"/>
                      </a:lnTo>
                      <a:cubicBezTo>
                        <a:pt x="104586" y="97236"/>
                        <a:pt x="111632" y="82640"/>
                        <a:pt x="111978" y="67135"/>
                      </a:cubicBezTo>
                      <a:lnTo>
                        <a:pt x="113210" y="13199"/>
                      </a:lnTo>
                      <a:lnTo>
                        <a:pt x="113210" y="13199"/>
                      </a:lnTo>
                      <a:cubicBezTo>
                        <a:pt x="83473" y="35116"/>
                        <a:pt x="42936" y="35116"/>
                        <a:pt x="13199" y="13199"/>
                      </a:cubicBezTo>
                      <a:close/>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52" name="Freihandform: Form 1223">
                  <a:extLst>
                    <a:ext uri="{FF2B5EF4-FFF2-40B4-BE49-F238E27FC236}">
                      <a16:creationId xmlns:a16="http://schemas.microsoft.com/office/drawing/2014/main" id="{3E3A5012-87BA-B494-BD18-B56DC9EAAC3A}"/>
                    </a:ext>
                  </a:extLst>
                </p:cNvPr>
                <p:cNvSpPr/>
                <p:nvPr/>
              </p:nvSpPr>
              <p:spPr bwMode="gray">
                <a:xfrm>
                  <a:off x="892129" y="4623504"/>
                  <a:ext cx="105217" cy="187052"/>
                </a:xfrm>
                <a:custGeom>
                  <a:avLst/>
                  <a:gdLst>
                    <a:gd name="connsiteX0" fmla="*/ 96233 w 105595"/>
                    <a:gd name="connsiteY0" fmla="*/ 176057 h 187725"/>
                    <a:gd name="connsiteX1" fmla="*/ 86142 w 105595"/>
                    <a:gd name="connsiteY1" fmla="*/ 60917 h 187725"/>
                    <a:gd name="connsiteX2" fmla="*/ 13199 w 105595"/>
                    <a:gd name="connsiteY2" fmla="*/ 13199 h 187725"/>
                  </a:gdLst>
                  <a:ahLst/>
                  <a:cxnLst>
                    <a:cxn ang="0">
                      <a:pos x="connsiteX0" y="connsiteY0"/>
                    </a:cxn>
                    <a:cxn ang="0">
                      <a:pos x="connsiteX1" y="connsiteY1"/>
                    </a:cxn>
                    <a:cxn ang="0">
                      <a:pos x="connsiteX2" y="connsiteY2"/>
                    </a:cxn>
                  </a:cxnLst>
                  <a:rect l="l" t="t" r="r" b="b"/>
                  <a:pathLst>
                    <a:path w="105595" h="187725">
                      <a:moveTo>
                        <a:pt x="96233" y="176057"/>
                      </a:moveTo>
                      <a:cubicBezTo>
                        <a:pt x="96233" y="169176"/>
                        <a:pt x="86142" y="60917"/>
                        <a:pt x="86142" y="60917"/>
                      </a:cubicBezTo>
                      <a:lnTo>
                        <a:pt x="13199" y="13199"/>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53" name="Freihandform: Form 1224">
                  <a:extLst>
                    <a:ext uri="{FF2B5EF4-FFF2-40B4-BE49-F238E27FC236}">
                      <a16:creationId xmlns:a16="http://schemas.microsoft.com/office/drawing/2014/main" id="{CC540083-FB49-532B-E924-FDC05C97308B}"/>
                    </a:ext>
                  </a:extLst>
                </p:cNvPr>
                <p:cNvSpPr/>
                <p:nvPr/>
              </p:nvSpPr>
              <p:spPr bwMode="gray">
                <a:xfrm>
                  <a:off x="789432" y="4472855"/>
                  <a:ext cx="128598" cy="151980"/>
                </a:xfrm>
                <a:custGeom>
                  <a:avLst/>
                  <a:gdLst>
                    <a:gd name="connsiteX0" fmla="*/ 119323 w 129061"/>
                    <a:gd name="connsiteY0" fmla="*/ 78340 h 152526"/>
                    <a:gd name="connsiteX1" fmla="*/ 66267 w 129061"/>
                    <a:gd name="connsiteY1" fmla="*/ 13199 h 152526"/>
                    <a:gd name="connsiteX2" fmla="*/ 13199 w 129061"/>
                    <a:gd name="connsiteY2" fmla="*/ 78340 h 152526"/>
                    <a:gd name="connsiteX3" fmla="*/ 66267 w 129061"/>
                    <a:gd name="connsiteY3" fmla="*/ 143481 h 152526"/>
                    <a:gd name="connsiteX4" fmla="*/ 119323 w 129061"/>
                    <a:gd name="connsiteY4" fmla="*/ 78340 h 152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1" h="152526">
                      <a:moveTo>
                        <a:pt x="119323" y="78340"/>
                      </a:moveTo>
                      <a:cubicBezTo>
                        <a:pt x="119323" y="42361"/>
                        <a:pt x="95564" y="13199"/>
                        <a:pt x="66267" y="13199"/>
                      </a:cubicBezTo>
                      <a:cubicBezTo>
                        <a:pt x="36953" y="13199"/>
                        <a:pt x="13199" y="42361"/>
                        <a:pt x="13199" y="78340"/>
                      </a:cubicBezTo>
                      <a:cubicBezTo>
                        <a:pt x="13199" y="114313"/>
                        <a:pt x="36953" y="143481"/>
                        <a:pt x="66267" y="143481"/>
                      </a:cubicBezTo>
                      <a:cubicBezTo>
                        <a:pt x="95564" y="143481"/>
                        <a:pt x="119323" y="114313"/>
                        <a:pt x="119323" y="78340"/>
                      </a:cubicBezTo>
                      <a:close/>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54" name="Freihandform: Form 1225">
                  <a:extLst>
                    <a:ext uri="{FF2B5EF4-FFF2-40B4-BE49-F238E27FC236}">
                      <a16:creationId xmlns:a16="http://schemas.microsoft.com/office/drawing/2014/main" id="{C72A8796-F3D2-CE76-2F8E-CE0676334066}"/>
                    </a:ext>
                  </a:extLst>
                </p:cNvPr>
                <p:cNvSpPr/>
                <p:nvPr/>
              </p:nvSpPr>
              <p:spPr bwMode="gray">
                <a:xfrm>
                  <a:off x="842308" y="4741568"/>
                  <a:ext cx="23382" cy="70145"/>
                </a:xfrm>
                <a:custGeom>
                  <a:avLst/>
                  <a:gdLst>
                    <a:gd name="connsiteX0" fmla="*/ 13199 w 23465"/>
                    <a:gd name="connsiteY0" fmla="*/ 13199 h 70396"/>
                    <a:gd name="connsiteX1" fmla="*/ 13199 w 23465"/>
                    <a:gd name="connsiteY1" fmla="*/ 57567 h 70396"/>
                  </a:gdLst>
                  <a:ahLst/>
                  <a:cxnLst>
                    <a:cxn ang="0">
                      <a:pos x="connsiteX0" y="connsiteY0"/>
                    </a:cxn>
                    <a:cxn ang="0">
                      <a:pos x="connsiteX1" y="connsiteY1"/>
                    </a:cxn>
                  </a:cxnLst>
                  <a:rect l="l" t="t" r="r" b="b"/>
                  <a:pathLst>
                    <a:path w="23465" h="70396">
                      <a:moveTo>
                        <a:pt x="13199" y="13199"/>
                      </a:moveTo>
                      <a:lnTo>
                        <a:pt x="13199" y="57567"/>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55" name="Freihandform: Form 1226">
                  <a:extLst>
                    <a:ext uri="{FF2B5EF4-FFF2-40B4-BE49-F238E27FC236}">
                      <a16:creationId xmlns:a16="http://schemas.microsoft.com/office/drawing/2014/main" id="{6D2BA477-F02F-1E2D-2927-4441845FB4AC}"/>
                    </a:ext>
                  </a:extLst>
                </p:cNvPr>
                <p:cNvSpPr/>
                <p:nvPr/>
              </p:nvSpPr>
              <p:spPr bwMode="gray">
                <a:xfrm>
                  <a:off x="1186082" y="4623504"/>
                  <a:ext cx="105217" cy="187052"/>
                </a:xfrm>
                <a:custGeom>
                  <a:avLst/>
                  <a:gdLst>
                    <a:gd name="connsiteX0" fmla="*/ 96233 w 105595"/>
                    <a:gd name="connsiteY0" fmla="*/ 13199 h 187725"/>
                    <a:gd name="connsiteX1" fmla="*/ 23296 w 105595"/>
                    <a:gd name="connsiteY1" fmla="*/ 60917 h 187725"/>
                    <a:gd name="connsiteX2" fmla="*/ 13199 w 105595"/>
                    <a:gd name="connsiteY2" fmla="*/ 176057 h 187725"/>
                  </a:gdLst>
                  <a:ahLst/>
                  <a:cxnLst>
                    <a:cxn ang="0">
                      <a:pos x="connsiteX0" y="connsiteY0"/>
                    </a:cxn>
                    <a:cxn ang="0">
                      <a:pos x="connsiteX1" y="connsiteY1"/>
                    </a:cxn>
                    <a:cxn ang="0">
                      <a:pos x="connsiteX2" y="connsiteY2"/>
                    </a:cxn>
                  </a:cxnLst>
                  <a:rect l="l" t="t" r="r" b="b"/>
                  <a:pathLst>
                    <a:path w="105595" h="187725">
                      <a:moveTo>
                        <a:pt x="96233" y="13199"/>
                      </a:moveTo>
                      <a:lnTo>
                        <a:pt x="23296" y="60917"/>
                      </a:lnTo>
                      <a:cubicBezTo>
                        <a:pt x="23296" y="60917"/>
                        <a:pt x="13199" y="169176"/>
                        <a:pt x="13199" y="176057"/>
                      </a:cubicBez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56" name="Freihandform: Form 1227">
                  <a:extLst>
                    <a:ext uri="{FF2B5EF4-FFF2-40B4-BE49-F238E27FC236}">
                      <a16:creationId xmlns:a16="http://schemas.microsoft.com/office/drawing/2014/main" id="{BCF37F71-7C4E-3B39-922E-AE41023963A4}"/>
                    </a:ext>
                  </a:extLst>
                </p:cNvPr>
                <p:cNvSpPr/>
                <p:nvPr/>
              </p:nvSpPr>
              <p:spPr bwMode="gray">
                <a:xfrm>
                  <a:off x="1268818" y="4623504"/>
                  <a:ext cx="122753" cy="140289"/>
                </a:xfrm>
                <a:custGeom>
                  <a:avLst/>
                  <a:gdLst>
                    <a:gd name="connsiteX0" fmla="*/ 13199 w 123194"/>
                    <a:gd name="connsiteY0" fmla="*/ 13199 h 140793"/>
                    <a:gd name="connsiteX1" fmla="*/ 13199 w 123194"/>
                    <a:gd name="connsiteY1" fmla="*/ 13199 h 140793"/>
                    <a:gd name="connsiteX2" fmla="*/ 14432 w 123194"/>
                    <a:gd name="connsiteY2" fmla="*/ 67135 h 140793"/>
                    <a:gd name="connsiteX3" fmla="*/ 33738 w 123194"/>
                    <a:gd name="connsiteY3" fmla="*/ 107162 h 140793"/>
                    <a:gd name="connsiteX4" fmla="*/ 63205 w 123194"/>
                    <a:gd name="connsiteY4" fmla="*/ 131689 h 140793"/>
                    <a:gd name="connsiteX5" fmla="*/ 92666 w 123194"/>
                    <a:gd name="connsiteY5" fmla="*/ 107156 h 140793"/>
                    <a:gd name="connsiteX6" fmla="*/ 111978 w 123194"/>
                    <a:gd name="connsiteY6" fmla="*/ 67135 h 140793"/>
                    <a:gd name="connsiteX7" fmla="*/ 113205 w 123194"/>
                    <a:gd name="connsiteY7" fmla="*/ 13199 h 140793"/>
                    <a:gd name="connsiteX8" fmla="*/ 113205 w 123194"/>
                    <a:gd name="connsiteY8" fmla="*/ 13199 h 140793"/>
                    <a:gd name="connsiteX9" fmla="*/ 13199 w 123194"/>
                    <a:gd name="connsiteY9" fmla="*/ 13199 h 14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194" h="140793">
                      <a:moveTo>
                        <a:pt x="13199" y="13199"/>
                      </a:moveTo>
                      <a:lnTo>
                        <a:pt x="13199" y="13199"/>
                      </a:lnTo>
                      <a:lnTo>
                        <a:pt x="14432" y="67135"/>
                      </a:lnTo>
                      <a:cubicBezTo>
                        <a:pt x="14778" y="82640"/>
                        <a:pt x="21823" y="97236"/>
                        <a:pt x="33738" y="107162"/>
                      </a:cubicBezTo>
                      <a:lnTo>
                        <a:pt x="63205" y="131689"/>
                      </a:lnTo>
                      <a:lnTo>
                        <a:pt x="92666" y="107156"/>
                      </a:lnTo>
                      <a:cubicBezTo>
                        <a:pt x="104581" y="97236"/>
                        <a:pt x="111626" y="82640"/>
                        <a:pt x="111978" y="67135"/>
                      </a:cubicBezTo>
                      <a:lnTo>
                        <a:pt x="113205" y="13199"/>
                      </a:lnTo>
                      <a:lnTo>
                        <a:pt x="113205" y="13199"/>
                      </a:lnTo>
                      <a:cubicBezTo>
                        <a:pt x="83473" y="35116"/>
                        <a:pt x="42931" y="35116"/>
                        <a:pt x="13199" y="13199"/>
                      </a:cubicBezTo>
                      <a:close/>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57" name="Freihandform: Form 1228">
                  <a:extLst>
                    <a:ext uri="{FF2B5EF4-FFF2-40B4-BE49-F238E27FC236}">
                      <a16:creationId xmlns:a16="http://schemas.microsoft.com/office/drawing/2014/main" id="{4E72AC2D-7C6D-03AE-C23D-7B93CEA34EE3}"/>
                    </a:ext>
                  </a:extLst>
                </p:cNvPr>
                <p:cNvSpPr/>
                <p:nvPr/>
              </p:nvSpPr>
              <p:spPr bwMode="gray">
                <a:xfrm>
                  <a:off x="1368465" y="4623504"/>
                  <a:ext cx="105217" cy="187052"/>
                </a:xfrm>
                <a:custGeom>
                  <a:avLst/>
                  <a:gdLst>
                    <a:gd name="connsiteX0" fmla="*/ 96233 w 105595"/>
                    <a:gd name="connsiteY0" fmla="*/ 176057 h 187725"/>
                    <a:gd name="connsiteX1" fmla="*/ 86142 w 105595"/>
                    <a:gd name="connsiteY1" fmla="*/ 60917 h 187725"/>
                    <a:gd name="connsiteX2" fmla="*/ 13199 w 105595"/>
                    <a:gd name="connsiteY2" fmla="*/ 13199 h 187725"/>
                  </a:gdLst>
                  <a:ahLst/>
                  <a:cxnLst>
                    <a:cxn ang="0">
                      <a:pos x="connsiteX0" y="connsiteY0"/>
                    </a:cxn>
                    <a:cxn ang="0">
                      <a:pos x="connsiteX1" y="connsiteY1"/>
                    </a:cxn>
                    <a:cxn ang="0">
                      <a:pos x="connsiteX2" y="connsiteY2"/>
                    </a:cxn>
                  </a:cxnLst>
                  <a:rect l="l" t="t" r="r" b="b"/>
                  <a:pathLst>
                    <a:path w="105595" h="187725">
                      <a:moveTo>
                        <a:pt x="96233" y="176057"/>
                      </a:moveTo>
                      <a:cubicBezTo>
                        <a:pt x="96233" y="169176"/>
                        <a:pt x="86142" y="60917"/>
                        <a:pt x="86142" y="60917"/>
                      </a:cubicBezTo>
                      <a:lnTo>
                        <a:pt x="13199" y="13199"/>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58" name="Freihandform: Form 1229">
                  <a:extLst>
                    <a:ext uri="{FF2B5EF4-FFF2-40B4-BE49-F238E27FC236}">
                      <a16:creationId xmlns:a16="http://schemas.microsoft.com/office/drawing/2014/main" id="{7D01199C-2DCA-CD2D-336D-8F4B4CCC10A0}"/>
                    </a:ext>
                  </a:extLst>
                </p:cNvPr>
                <p:cNvSpPr/>
                <p:nvPr/>
              </p:nvSpPr>
              <p:spPr bwMode="gray">
                <a:xfrm>
                  <a:off x="1265772" y="4472855"/>
                  <a:ext cx="128598" cy="151980"/>
                </a:xfrm>
                <a:custGeom>
                  <a:avLst/>
                  <a:gdLst>
                    <a:gd name="connsiteX0" fmla="*/ 119323 w 129061"/>
                    <a:gd name="connsiteY0" fmla="*/ 78340 h 152526"/>
                    <a:gd name="connsiteX1" fmla="*/ 66261 w 129061"/>
                    <a:gd name="connsiteY1" fmla="*/ 13199 h 152526"/>
                    <a:gd name="connsiteX2" fmla="*/ 13199 w 129061"/>
                    <a:gd name="connsiteY2" fmla="*/ 78340 h 152526"/>
                    <a:gd name="connsiteX3" fmla="*/ 66261 w 129061"/>
                    <a:gd name="connsiteY3" fmla="*/ 143481 h 152526"/>
                    <a:gd name="connsiteX4" fmla="*/ 119323 w 129061"/>
                    <a:gd name="connsiteY4" fmla="*/ 78340 h 152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061" h="152526">
                      <a:moveTo>
                        <a:pt x="119323" y="78340"/>
                      </a:moveTo>
                      <a:cubicBezTo>
                        <a:pt x="119323" y="42361"/>
                        <a:pt x="95564" y="13199"/>
                        <a:pt x="66261" y="13199"/>
                      </a:cubicBezTo>
                      <a:cubicBezTo>
                        <a:pt x="36953" y="13199"/>
                        <a:pt x="13199" y="42361"/>
                        <a:pt x="13199" y="78340"/>
                      </a:cubicBezTo>
                      <a:cubicBezTo>
                        <a:pt x="13199" y="114313"/>
                        <a:pt x="36953" y="143481"/>
                        <a:pt x="66261" y="143481"/>
                      </a:cubicBezTo>
                      <a:cubicBezTo>
                        <a:pt x="95564" y="143481"/>
                        <a:pt x="119323" y="114313"/>
                        <a:pt x="119323" y="78340"/>
                      </a:cubicBezTo>
                      <a:close/>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59" name="Freihandform: Form 1230">
                  <a:extLst>
                    <a:ext uri="{FF2B5EF4-FFF2-40B4-BE49-F238E27FC236}">
                      <a16:creationId xmlns:a16="http://schemas.microsoft.com/office/drawing/2014/main" id="{3D4512F3-540E-07C6-D85F-3941A156766B}"/>
                    </a:ext>
                  </a:extLst>
                </p:cNvPr>
                <p:cNvSpPr/>
                <p:nvPr/>
              </p:nvSpPr>
              <p:spPr bwMode="gray">
                <a:xfrm>
                  <a:off x="1318644" y="4741568"/>
                  <a:ext cx="23382" cy="70145"/>
                </a:xfrm>
                <a:custGeom>
                  <a:avLst/>
                  <a:gdLst>
                    <a:gd name="connsiteX0" fmla="*/ 13199 w 23465"/>
                    <a:gd name="connsiteY0" fmla="*/ 13199 h 70396"/>
                    <a:gd name="connsiteX1" fmla="*/ 13199 w 23465"/>
                    <a:gd name="connsiteY1" fmla="*/ 57567 h 70396"/>
                  </a:gdLst>
                  <a:ahLst/>
                  <a:cxnLst>
                    <a:cxn ang="0">
                      <a:pos x="connsiteX0" y="connsiteY0"/>
                    </a:cxn>
                    <a:cxn ang="0">
                      <a:pos x="connsiteX1" y="connsiteY1"/>
                    </a:cxn>
                  </a:cxnLst>
                  <a:rect l="l" t="t" r="r" b="b"/>
                  <a:pathLst>
                    <a:path w="23465" h="70396">
                      <a:moveTo>
                        <a:pt x="13199" y="13199"/>
                      </a:moveTo>
                      <a:lnTo>
                        <a:pt x="13199" y="57567"/>
                      </a:lnTo>
                    </a:path>
                  </a:pathLst>
                </a:custGeom>
                <a:grpFill/>
                <a:ln w="19050" cap="rnd">
                  <a:solidFill>
                    <a:schemeClr val="bg1"/>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sp>
          <p:nvSpPr>
            <p:cNvPr id="20" name="TextBox 89">
              <a:extLst>
                <a:ext uri="{FF2B5EF4-FFF2-40B4-BE49-F238E27FC236}">
                  <a16:creationId xmlns:a16="http://schemas.microsoft.com/office/drawing/2014/main" id="{040FCF7F-F5DE-ABB4-12F5-47746E4AA72C}"/>
                </a:ext>
              </a:extLst>
            </p:cNvPr>
            <p:cNvSpPr txBox="1"/>
            <p:nvPr/>
          </p:nvSpPr>
          <p:spPr>
            <a:xfrm>
              <a:off x="7269574" y="2206057"/>
              <a:ext cx="884953" cy="291030"/>
            </a:xfrm>
            <a:prstGeom prst="rect">
              <a:avLst/>
            </a:prstGeom>
            <a:noFill/>
          </p:spPr>
          <p:txBody>
            <a:bodyPr wrap="none" lIns="0" tIns="0" rIns="0" bIns="0" rtlCol="0" anchor="ctr">
              <a:noAutofit/>
            </a:bodyPr>
            <a:lstStyle/>
            <a:p>
              <a:pPr algn="ctr">
                <a:lnSpc>
                  <a:spcPct val="90000"/>
                </a:lnSpc>
                <a:spcAft>
                  <a:spcPts val="750"/>
                </a:spcAft>
              </a:pPr>
              <a:r>
                <a:rPr lang="en-ES" sz="900" dirty="0">
                  <a:solidFill>
                    <a:prstClr val="white"/>
                  </a:solidFill>
                  <a:latin typeface="Calibri" panose="020F0502020204030204" pitchFamily="34" charset="0"/>
                  <a:cs typeface="Calibri" panose="020F0502020204030204" pitchFamily="34" charset="0"/>
                </a:rPr>
                <a:t>Genomic</a:t>
              </a:r>
            </a:p>
          </p:txBody>
        </p:sp>
        <p:sp>
          <p:nvSpPr>
            <p:cNvPr id="21" name="TextBox 90">
              <a:extLst>
                <a:ext uri="{FF2B5EF4-FFF2-40B4-BE49-F238E27FC236}">
                  <a16:creationId xmlns:a16="http://schemas.microsoft.com/office/drawing/2014/main" id="{5493E8E1-EA26-B98F-8759-139E3EF4F98A}"/>
                </a:ext>
              </a:extLst>
            </p:cNvPr>
            <p:cNvSpPr txBox="1"/>
            <p:nvPr/>
          </p:nvSpPr>
          <p:spPr>
            <a:xfrm>
              <a:off x="7016354" y="3712614"/>
              <a:ext cx="662878" cy="291030"/>
            </a:xfrm>
            <a:prstGeom prst="rect">
              <a:avLst/>
            </a:prstGeom>
            <a:noFill/>
          </p:spPr>
          <p:txBody>
            <a:bodyPr wrap="square" lIns="0" tIns="0" rIns="0" bIns="0" rtlCol="0" anchor="ctr">
              <a:noAutofit/>
            </a:bodyPr>
            <a:lstStyle/>
            <a:p>
              <a:pPr algn="ctr">
                <a:lnSpc>
                  <a:spcPct val="90000"/>
                </a:lnSpc>
                <a:spcAft>
                  <a:spcPts val="750"/>
                </a:spcAft>
              </a:pPr>
              <a:r>
                <a:rPr lang="en-ES" sz="900" dirty="0">
                  <a:solidFill>
                    <a:prstClr val="white"/>
                  </a:solidFill>
                  <a:latin typeface="Calibri" panose="020F0502020204030204" pitchFamily="34" charset="0"/>
                  <a:cs typeface="Calibri" panose="020F0502020204030204" pitchFamily="34" charset="0"/>
                </a:rPr>
                <a:t>Clinical Research</a:t>
              </a:r>
            </a:p>
          </p:txBody>
        </p:sp>
        <p:sp>
          <p:nvSpPr>
            <p:cNvPr id="22" name="TextBox 91">
              <a:extLst>
                <a:ext uri="{FF2B5EF4-FFF2-40B4-BE49-F238E27FC236}">
                  <a16:creationId xmlns:a16="http://schemas.microsoft.com/office/drawing/2014/main" id="{E40EC709-54AD-88E6-7031-855B8A73F627}"/>
                </a:ext>
              </a:extLst>
            </p:cNvPr>
            <p:cNvSpPr txBox="1"/>
            <p:nvPr/>
          </p:nvSpPr>
          <p:spPr>
            <a:xfrm>
              <a:off x="7957044" y="5037167"/>
              <a:ext cx="662878" cy="291030"/>
            </a:xfrm>
            <a:prstGeom prst="rect">
              <a:avLst/>
            </a:prstGeom>
            <a:noFill/>
          </p:spPr>
          <p:txBody>
            <a:bodyPr wrap="square" lIns="0" tIns="0" rIns="0" bIns="0" rtlCol="0" anchor="ctr">
              <a:noAutofit/>
            </a:bodyPr>
            <a:lstStyle/>
            <a:p>
              <a:pPr algn="ctr">
                <a:lnSpc>
                  <a:spcPct val="90000"/>
                </a:lnSpc>
                <a:spcAft>
                  <a:spcPts val="750"/>
                </a:spcAft>
              </a:pPr>
              <a:r>
                <a:rPr lang="en-ES" sz="900" dirty="0">
                  <a:solidFill>
                    <a:prstClr val="white"/>
                  </a:solidFill>
                  <a:latin typeface="Calibri" panose="020F0502020204030204" pitchFamily="34" charset="0"/>
                  <a:cs typeface="Calibri" panose="020F0502020204030204" pitchFamily="34" charset="0"/>
                </a:rPr>
                <a:t>Feedback</a:t>
              </a:r>
            </a:p>
          </p:txBody>
        </p:sp>
        <p:sp>
          <p:nvSpPr>
            <p:cNvPr id="23" name="TextBox 92">
              <a:extLst>
                <a:ext uri="{FF2B5EF4-FFF2-40B4-BE49-F238E27FC236}">
                  <a16:creationId xmlns:a16="http://schemas.microsoft.com/office/drawing/2014/main" id="{0EFDC322-C8BB-AD80-F644-511D5FF060E7}"/>
                </a:ext>
              </a:extLst>
            </p:cNvPr>
            <p:cNvSpPr txBox="1"/>
            <p:nvPr/>
          </p:nvSpPr>
          <p:spPr>
            <a:xfrm>
              <a:off x="9611153" y="5281801"/>
              <a:ext cx="662878" cy="291030"/>
            </a:xfrm>
            <a:prstGeom prst="rect">
              <a:avLst/>
            </a:prstGeom>
            <a:noFill/>
          </p:spPr>
          <p:txBody>
            <a:bodyPr wrap="square" lIns="0" tIns="0" rIns="0" bIns="0" rtlCol="0" anchor="ctr">
              <a:noAutofit/>
            </a:bodyPr>
            <a:lstStyle/>
            <a:p>
              <a:pPr algn="ctr">
                <a:lnSpc>
                  <a:spcPct val="90000"/>
                </a:lnSpc>
                <a:spcAft>
                  <a:spcPts val="750"/>
                </a:spcAft>
              </a:pPr>
              <a:r>
                <a:rPr lang="en-ES" sz="900" dirty="0">
                  <a:solidFill>
                    <a:prstClr val="white"/>
                  </a:solidFill>
                  <a:latin typeface="Calibri" panose="020F0502020204030204" pitchFamily="34" charset="0"/>
                  <a:cs typeface="Calibri" panose="020F0502020204030204" pitchFamily="34" charset="0"/>
                </a:rPr>
                <a:t>Mobile Health</a:t>
              </a:r>
            </a:p>
          </p:txBody>
        </p:sp>
        <p:sp>
          <p:nvSpPr>
            <p:cNvPr id="24" name="TextBox 93">
              <a:extLst>
                <a:ext uri="{FF2B5EF4-FFF2-40B4-BE49-F238E27FC236}">
                  <a16:creationId xmlns:a16="http://schemas.microsoft.com/office/drawing/2014/main" id="{B0F7E4AB-FD91-E370-DE35-823726FE6426}"/>
                </a:ext>
              </a:extLst>
            </p:cNvPr>
            <p:cNvSpPr txBox="1"/>
            <p:nvPr/>
          </p:nvSpPr>
          <p:spPr>
            <a:xfrm>
              <a:off x="10777008" y="4404999"/>
              <a:ext cx="662878" cy="291030"/>
            </a:xfrm>
            <a:prstGeom prst="rect">
              <a:avLst/>
            </a:prstGeom>
            <a:noFill/>
          </p:spPr>
          <p:txBody>
            <a:bodyPr wrap="square" lIns="0" tIns="0" rIns="0" bIns="0" rtlCol="0" anchor="ctr">
              <a:noAutofit/>
            </a:bodyPr>
            <a:lstStyle/>
            <a:p>
              <a:pPr algn="ctr">
                <a:lnSpc>
                  <a:spcPct val="90000"/>
                </a:lnSpc>
                <a:spcAft>
                  <a:spcPts val="750"/>
                </a:spcAft>
              </a:pPr>
              <a:r>
                <a:rPr lang="en-ES" sz="900" dirty="0">
                  <a:solidFill>
                    <a:prstClr val="white"/>
                  </a:solidFill>
                  <a:latin typeface="Calibri" panose="020F0502020204030204" pitchFamily="34" charset="0"/>
                  <a:cs typeface="Calibri" panose="020F0502020204030204" pitchFamily="34" charset="0"/>
                </a:rPr>
                <a:t>Social Network</a:t>
              </a:r>
            </a:p>
          </p:txBody>
        </p:sp>
        <p:sp>
          <p:nvSpPr>
            <p:cNvPr id="25" name="TextBox 94">
              <a:extLst>
                <a:ext uri="{FF2B5EF4-FFF2-40B4-BE49-F238E27FC236}">
                  <a16:creationId xmlns:a16="http://schemas.microsoft.com/office/drawing/2014/main" id="{2C6A7D28-F4F8-3687-3567-B1EDD13DFEA8}"/>
                </a:ext>
              </a:extLst>
            </p:cNvPr>
            <p:cNvSpPr txBox="1"/>
            <p:nvPr/>
          </p:nvSpPr>
          <p:spPr>
            <a:xfrm>
              <a:off x="10992911" y="3567742"/>
              <a:ext cx="832243" cy="291030"/>
            </a:xfrm>
            <a:prstGeom prst="rect">
              <a:avLst/>
            </a:prstGeom>
            <a:noFill/>
          </p:spPr>
          <p:txBody>
            <a:bodyPr wrap="square" lIns="0" tIns="0" rIns="0" bIns="0" rtlCol="0" anchor="ctr">
              <a:noAutofit/>
            </a:bodyPr>
            <a:lstStyle/>
            <a:p>
              <a:pPr algn="ctr">
                <a:lnSpc>
                  <a:spcPct val="90000"/>
                </a:lnSpc>
                <a:spcAft>
                  <a:spcPts val="750"/>
                </a:spcAft>
              </a:pPr>
              <a:r>
                <a:rPr lang="en-ES" sz="825" dirty="0">
                  <a:solidFill>
                    <a:prstClr val="white"/>
                  </a:solidFill>
                  <a:latin typeface="Calibri" panose="020F0502020204030204" pitchFamily="34" charset="0"/>
                  <a:cs typeface="Calibri" panose="020F0502020204030204" pitchFamily="34" charset="0"/>
                </a:rPr>
                <a:t>Environment</a:t>
              </a:r>
            </a:p>
          </p:txBody>
        </p:sp>
        <p:sp>
          <p:nvSpPr>
            <p:cNvPr id="26" name="TextBox 95">
              <a:extLst>
                <a:ext uri="{FF2B5EF4-FFF2-40B4-BE49-F238E27FC236}">
                  <a16:creationId xmlns:a16="http://schemas.microsoft.com/office/drawing/2014/main" id="{A0003891-CA2B-FB42-B5A8-79C80895BA2E}"/>
                </a:ext>
              </a:extLst>
            </p:cNvPr>
            <p:cNvSpPr txBox="1"/>
            <p:nvPr/>
          </p:nvSpPr>
          <p:spPr>
            <a:xfrm>
              <a:off x="10893089" y="2280501"/>
              <a:ext cx="662878" cy="291030"/>
            </a:xfrm>
            <a:prstGeom prst="rect">
              <a:avLst/>
            </a:prstGeom>
            <a:noFill/>
          </p:spPr>
          <p:txBody>
            <a:bodyPr wrap="square" lIns="0" tIns="0" rIns="0" bIns="0" rtlCol="0" anchor="ctr">
              <a:noAutofit/>
            </a:bodyPr>
            <a:lstStyle/>
            <a:p>
              <a:pPr algn="ctr">
                <a:lnSpc>
                  <a:spcPct val="90000"/>
                </a:lnSpc>
                <a:spcAft>
                  <a:spcPts val="750"/>
                </a:spcAft>
              </a:pPr>
              <a:r>
                <a:rPr lang="en-ES" sz="900" dirty="0">
                  <a:solidFill>
                    <a:prstClr val="white"/>
                  </a:solidFill>
                  <a:latin typeface="Calibri" panose="020F0502020204030204" pitchFamily="34" charset="0"/>
                  <a:cs typeface="Calibri" panose="020F0502020204030204" pitchFamily="34" charset="0"/>
                </a:rPr>
                <a:t>Social</a:t>
              </a:r>
            </a:p>
          </p:txBody>
        </p:sp>
        <p:grpSp>
          <p:nvGrpSpPr>
            <p:cNvPr id="27" name="Gruppieren 217">
              <a:extLst>
                <a:ext uri="{FF2B5EF4-FFF2-40B4-BE49-F238E27FC236}">
                  <a16:creationId xmlns:a16="http://schemas.microsoft.com/office/drawing/2014/main" id="{25CC34FD-785E-0AB0-0404-5122C16A9CAB}"/>
                </a:ext>
              </a:extLst>
            </p:cNvPr>
            <p:cNvGrpSpPr>
              <a:grpSpLocks noChangeAspect="1"/>
            </p:cNvGrpSpPr>
            <p:nvPr/>
          </p:nvGrpSpPr>
          <p:grpSpPr bwMode="gray">
            <a:xfrm>
              <a:off x="8923022" y="2765577"/>
              <a:ext cx="898977" cy="898977"/>
              <a:chOff x="5077858" y="4768506"/>
              <a:chExt cx="898977" cy="898977"/>
            </a:xfrm>
            <a:noFill/>
          </p:grpSpPr>
          <p:sp>
            <p:nvSpPr>
              <p:cNvPr id="129" name="Ellipse 218">
                <a:extLst>
                  <a:ext uri="{FF2B5EF4-FFF2-40B4-BE49-F238E27FC236}">
                    <a16:creationId xmlns:a16="http://schemas.microsoft.com/office/drawing/2014/main" id="{177A57D5-94B5-5FE9-C689-929E227C914B}"/>
                  </a:ext>
                </a:extLst>
              </p:cNvPr>
              <p:cNvSpPr>
                <a:spLocks noChangeAspect="1"/>
              </p:cNvSpPr>
              <p:nvPr/>
            </p:nvSpPr>
            <p:spPr bwMode="gray">
              <a:xfrm>
                <a:off x="5077858" y="4768506"/>
                <a:ext cx="898977" cy="898977"/>
              </a:xfrm>
              <a:prstGeom prst="ellips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130" name="Gruppieren 219">
                <a:extLst>
                  <a:ext uri="{FF2B5EF4-FFF2-40B4-BE49-F238E27FC236}">
                    <a16:creationId xmlns:a16="http://schemas.microsoft.com/office/drawing/2014/main" id="{48EF71AA-EE45-B10F-9B39-BE9412DC1CEA}"/>
                  </a:ext>
                </a:extLst>
              </p:cNvPr>
              <p:cNvGrpSpPr>
                <a:grpSpLocks noChangeAspect="1"/>
              </p:cNvGrpSpPr>
              <p:nvPr/>
            </p:nvGrpSpPr>
            <p:grpSpPr bwMode="gray">
              <a:xfrm>
                <a:off x="5230776" y="4933846"/>
                <a:ext cx="553029" cy="553095"/>
                <a:chOff x="8113818" y="1811130"/>
                <a:chExt cx="747502" cy="747591"/>
              </a:xfrm>
              <a:grpFill/>
            </p:grpSpPr>
            <p:sp>
              <p:nvSpPr>
                <p:cNvPr id="131" name="Freihandform: Form 220">
                  <a:extLst>
                    <a:ext uri="{FF2B5EF4-FFF2-40B4-BE49-F238E27FC236}">
                      <a16:creationId xmlns:a16="http://schemas.microsoft.com/office/drawing/2014/main" id="{5A956B14-96B5-3246-420B-52B26CAC92FF}"/>
                    </a:ext>
                  </a:extLst>
                </p:cNvPr>
                <p:cNvSpPr/>
                <p:nvPr/>
              </p:nvSpPr>
              <p:spPr bwMode="gray">
                <a:xfrm>
                  <a:off x="8476940" y="2028445"/>
                  <a:ext cx="140284" cy="280569"/>
                </a:xfrm>
                <a:custGeom>
                  <a:avLst/>
                  <a:gdLst>
                    <a:gd name="connsiteX0" fmla="*/ 192627 w 203622"/>
                    <a:gd name="connsiteY0" fmla="*/ 392177 h 407244"/>
                    <a:gd name="connsiteX1" fmla="*/ 173893 w 203622"/>
                    <a:gd name="connsiteY1" fmla="*/ 300139 h 407244"/>
                    <a:gd name="connsiteX2" fmla="*/ 142943 w 203622"/>
                    <a:gd name="connsiteY2" fmla="*/ 248012 h 407244"/>
                    <a:gd name="connsiteX3" fmla="*/ 112807 w 203622"/>
                    <a:gd name="connsiteY3" fmla="*/ 231722 h 407244"/>
                    <a:gd name="connsiteX4" fmla="*/ 33802 w 203622"/>
                    <a:gd name="connsiteY4" fmla="*/ 208917 h 407244"/>
                    <a:gd name="connsiteX5" fmla="*/ 28914 w 203622"/>
                    <a:gd name="connsiteY5" fmla="*/ 206473 h 407244"/>
                    <a:gd name="connsiteX6" fmla="*/ 21584 w 203622"/>
                    <a:gd name="connsiteY6" fmla="*/ 194256 h 407244"/>
                    <a:gd name="connsiteX7" fmla="*/ 18326 w 203622"/>
                    <a:gd name="connsiteY7" fmla="*/ 163305 h 407244"/>
                    <a:gd name="connsiteX8" fmla="*/ 64752 w 203622"/>
                    <a:gd name="connsiteY8" fmla="*/ 90816 h 407244"/>
                    <a:gd name="connsiteX9" fmla="*/ 90001 w 203622"/>
                    <a:gd name="connsiteY9" fmla="*/ 54164 h 407244"/>
                    <a:gd name="connsiteX10" fmla="*/ 68010 w 203622"/>
                    <a:gd name="connsiteY10" fmla="*/ 18326 h 40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622" h="407244">
                      <a:moveTo>
                        <a:pt x="192627" y="392177"/>
                      </a:moveTo>
                      <a:lnTo>
                        <a:pt x="173893" y="300139"/>
                      </a:lnTo>
                      <a:cubicBezTo>
                        <a:pt x="169821" y="279777"/>
                        <a:pt x="158418" y="261044"/>
                        <a:pt x="142943" y="248012"/>
                      </a:cubicBezTo>
                      <a:cubicBezTo>
                        <a:pt x="132355" y="239867"/>
                        <a:pt x="122581" y="234166"/>
                        <a:pt x="112807" y="231722"/>
                      </a:cubicBezTo>
                      <a:lnTo>
                        <a:pt x="33802" y="208917"/>
                      </a:lnTo>
                      <a:cubicBezTo>
                        <a:pt x="32172" y="208102"/>
                        <a:pt x="30543" y="207288"/>
                        <a:pt x="28914" y="206473"/>
                      </a:cubicBezTo>
                      <a:cubicBezTo>
                        <a:pt x="24842" y="204030"/>
                        <a:pt x="22398" y="199143"/>
                        <a:pt x="21584" y="194256"/>
                      </a:cubicBezTo>
                      <a:lnTo>
                        <a:pt x="18326" y="163305"/>
                      </a:lnTo>
                      <a:cubicBezTo>
                        <a:pt x="40317" y="146201"/>
                        <a:pt x="56607" y="120952"/>
                        <a:pt x="64752" y="90816"/>
                      </a:cubicBezTo>
                      <a:cubicBezTo>
                        <a:pt x="78598" y="89187"/>
                        <a:pt x="90001" y="73711"/>
                        <a:pt x="90001" y="54164"/>
                      </a:cubicBezTo>
                      <a:cubicBezTo>
                        <a:pt x="90001" y="36245"/>
                        <a:pt x="81042" y="20770"/>
                        <a:pt x="68010" y="18326"/>
                      </a:cubicBez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32" name="Freihandform: Form 221">
                  <a:extLst>
                    <a:ext uri="{FF2B5EF4-FFF2-40B4-BE49-F238E27FC236}">
                      <a16:creationId xmlns:a16="http://schemas.microsoft.com/office/drawing/2014/main" id="{A6B54CDB-9EA3-FE7D-B590-17D71843DF4D}"/>
                    </a:ext>
                  </a:extLst>
                </p:cNvPr>
                <p:cNvSpPr/>
                <p:nvPr/>
              </p:nvSpPr>
              <p:spPr bwMode="gray">
                <a:xfrm>
                  <a:off x="8271564" y="2027884"/>
                  <a:ext cx="140284" cy="280569"/>
                </a:xfrm>
                <a:custGeom>
                  <a:avLst/>
                  <a:gdLst>
                    <a:gd name="connsiteX0" fmla="*/ 142943 w 203622"/>
                    <a:gd name="connsiteY0" fmla="*/ 18326 h 407244"/>
                    <a:gd name="connsiteX1" fmla="*/ 121766 w 203622"/>
                    <a:gd name="connsiteY1" fmla="*/ 54163 h 407244"/>
                    <a:gd name="connsiteX2" fmla="*/ 146200 w 203622"/>
                    <a:gd name="connsiteY2" fmla="*/ 90816 h 407244"/>
                    <a:gd name="connsiteX3" fmla="*/ 192626 w 203622"/>
                    <a:gd name="connsiteY3" fmla="*/ 163305 h 407244"/>
                    <a:gd name="connsiteX4" fmla="*/ 189369 w 203622"/>
                    <a:gd name="connsiteY4" fmla="*/ 194256 h 407244"/>
                    <a:gd name="connsiteX5" fmla="*/ 182038 w 203622"/>
                    <a:gd name="connsiteY5" fmla="*/ 206473 h 407244"/>
                    <a:gd name="connsiteX6" fmla="*/ 177151 w 203622"/>
                    <a:gd name="connsiteY6" fmla="*/ 208916 h 407244"/>
                    <a:gd name="connsiteX7" fmla="*/ 98960 w 203622"/>
                    <a:gd name="connsiteY7" fmla="*/ 231722 h 407244"/>
                    <a:gd name="connsiteX8" fmla="*/ 68010 w 203622"/>
                    <a:gd name="connsiteY8" fmla="*/ 248012 h 407244"/>
                    <a:gd name="connsiteX9" fmla="*/ 37059 w 203622"/>
                    <a:gd name="connsiteY9" fmla="*/ 300139 h 407244"/>
                    <a:gd name="connsiteX10" fmla="*/ 18326 w 203622"/>
                    <a:gd name="connsiteY10" fmla="*/ 392177 h 407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622" h="407244">
                      <a:moveTo>
                        <a:pt x="142943" y="18326"/>
                      </a:moveTo>
                      <a:cubicBezTo>
                        <a:pt x="130725" y="21584"/>
                        <a:pt x="121766" y="36245"/>
                        <a:pt x="121766" y="54163"/>
                      </a:cubicBezTo>
                      <a:cubicBezTo>
                        <a:pt x="121766" y="73711"/>
                        <a:pt x="132355" y="89187"/>
                        <a:pt x="146200" y="90816"/>
                      </a:cubicBezTo>
                      <a:cubicBezTo>
                        <a:pt x="154345" y="120952"/>
                        <a:pt x="170635" y="146201"/>
                        <a:pt x="192626" y="163305"/>
                      </a:cubicBezTo>
                      <a:lnTo>
                        <a:pt x="189369" y="194256"/>
                      </a:lnTo>
                      <a:cubicBezTo>
                        <a:pt x="188554" y="199143"/>
                        <a:pt x="186111" y="204029"/>
                        <a:pt x="182038" y="206473"/>
                      </a:cubicBezTo>
                      <a:cubicBezTo>
                        <a:pt x="180409" y="207288"/>
                        <a:pt x="178780" y="208102"/>
                        <a:pt x="177151" y="208916"/>
                      </a:cubicBezTo>
                      <a:lnTo>
                        <a:pt x="98960" y="231722"/>
                      </a:lnTo>
                      <a:cubicBezTo>
                        <a:pt x="89186" y="234166"/>
                        <a:pt x="78598" y="239053"/>
                        <a:pt x="68010" y="248012"/>
                      </a:cubicBezTo>
                      <a:cubicBezTo>
                        <a:pt x="51720" y="261044"/>
                        <a:pt x="41132" y="279777"/>
                        <a:pt x="37059" y="300139"/>
                      </a:cubicBezTo>
                      <a:lnTo>
                        <a:pt x="18326" y="392177"/>
                      </a:ln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33" name="Freihandform: Form 222">
                  <a:extLst>
                    <a:ext uri="{FF2B5EF4-FFF2-40B4-BE49-F238E27FC236}">
                      <a16:creationId xmlns:a16="http://schemas.microsoft.com/office/drawing/2014/main" id="{5BA3A9EE-A04E-71DE-DFE7-24E861BD75DE}"/>
                    </a:ext>
                  </a:extLst>
                </p:cNvPr>
                <p:cNvSpPr/>
                <p:nvPr/>
              </p:nvSpPr>
              <p:spPr bwMode="gray">
                <a:xfrm>
                  <a:off x="8357387" y="1938102"/>
                  <a:ext cx="173953" cy="112228"/>
                </a:xfrm>
                <a:custGeom>
                  <a:avLst/>
                  <a:gdLst>
                    <a:gd name="connsiteX0" fmla="*/ 240726 w 252491"/>
                    <a:gd name="connsiteY0" fmla="*/ 148644 h 162897"/>
                    <a:gd name="connsiteX1" fmla="*/ 129956 w 252491"/>
                    <a:gd name="connsiteY1" fmla="*/ 18326 h 162897"/>
                    <a:gd name="connsiteX2" fmla="*/ 18371 w 252491"/>
                    <a:gd name="connsiteY2" fmla="*/ 149459 h 162897"/>
                  </a:gdLst>
                  <a:ahLst/>
                  <a:cxnLst>
                    <a:cxn ang="0">
                      <a:pos x="connsiteX0" y="connsiteY0"/>
                    </a:cxn>
                    <a:cxn ang="0">
                      <a:pos x="connsiteX1" y="connsiteY1"/>
                    </a:cxn>
                    <a:cxn ang="0">
                      <a:pos x="connsiteX2" y="connsiteY2"/>
                    </a:cxn>
                  </a:cxnLst>
                  <a:rect l="l" t="t" r="r" b="b"/>
                  <a:pathLst>
                    <a:path w="252491" h="162897">
                      <a:moveTo>
                        <a:pt x="240726" y="148644"/>
                      </a:moveTo>
                      <a:cubicBezTo>
                        <a:pt x="240726" y="148644"/>
                        <a:pt x="247242" y="18326"/>
                        <a:pt x="129956" y="18326"/>
                      </a:cubicBezTo>
                      <a:cubicBezTo>
                        <a:pt x="12669" y="18326"/>
                        <a:pt x="18371" y="149459"/>
                        <a:pt x="18371" y="149459"/>
                      </a:cubicBez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34" name="Freihandform: Form 223">
                  <a:extLst>
                    <a:ext uri="{FF2B5EF4-FFF2-40B4-BE49-F238E27FC236}">
                      <a16:creationId xmlns:a16="http://schemas.microsoft.com/office/drawing/2014/main" id="{AE4314D8-1733-6049-9817-4EF03B2024AA}"/>
                    </a:ext>
                  </a:extLst>
                </p:cNvPr>
                <p:cNvSpPr/>
                <p:nvPr/>
              </p:nvSpPr>
              <p:spPr bwMode="gray">
                <a:xfrm>
                  <a:off x="8363029" y="1973403"/>
                  <a:ext cx="162730" cy="44891"/>
                </a:xfrm>
                <a:custGeom>
                  <a:avLst/>
                  <a:gdLst>
                    <a:gd name="connsiteX0" fmla="*/ 18326 w 236201"/>
                    <a:gd name="connsiteY0" fmla="*/ 41205 h 65159"/>
                    <a:gd name="connsiteX1" fmla="*/ 41946 w 236201"/>
                    <a:gd name="connsiteY1" fmla="*/ 20843 h 65159"/>
                    <a:gd name="connsiteX2" fmla="*/ 90815 w 236201"/>
                    <a:gd name="connsiteY2" fmla="*/ 26544 h 65159"/>
                    <a:gd name="connsiteX3" fmla="*/ 157603 w 236201"/>
                    <a:gd name="connsiteY3" fmla="*/ 50979 h 65159"/>
                    <a:gd name="connsiteX4" fmla="*/ 224392 w 236201"/>
                    <a:gd name="connsiteY4" fmla="*/ 40390 h 65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01" h="65159">
                      <a:moveTo>
                        <a:pt x="18326" y="41205"/>
                      </a:moveTo>
                      <a:cubicBezTo>
                        <a:pt x="23213" y="31431"/>
                        <a:pt x="32172" y="24915"/>
                        <a:pt x="41946" y="20843"/>
                      </a:cubicBezTo>
                      <a:cubicBezTo>
                        <a:pt x="58236" y="15141"/>
                        <a:pt x="75340" y="20028"/>
                        <a:pt x="90815" y="26544"/>
                      </a:cubicBezTo>
                      <a:cubicBezTo>
                        <a:pt x="112807" y="36318"/>
                        <a:pt x="132355" y="48535"/>
                        <a:pt x="157603" y="50979"/>
                      </a:cubicBezTo>
                      <a:cubicBezTo>
                        <a:pt x="181224" y="53422"/>
                        <a:pt x="203215" y="50979"/>
                        <a:pt x="224392" y="40390"/>
                      </a:cubicBez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35" name="Freihandform: Form 224">
                  <a:extLst>
                    <a:ext uri="{FF2B5EF4-FFF2-40B4-BE49-F238E27FC236}">
                      <a16:creationId xmlns:a16="http://schemas.microsoft.com/office/drawing/2014/main" id="{2D7B00E8-E1EF-A0A1-5D93-56ADD6F13380}"/>
                    </a:ext>
                  </a:extLst>
                </p:cNvPr>
                <p:cNvSpPr/>
                <p:nvPr/>
              </p:nvSpPr>
              <p:spPr bwMode="gray">
                <a:xfrm>
                  <a:off x="8384352" y="2158068"/>
                  <a:ext cx="72948" cy="72948"/>
                </a:xfrm>
                <a:custGeom>
                  <a:avLst/>
                  <a:gdLst>
                    <a:gd name="connsiteX0" fmla="*/ 18326 w 105883"/>
                    <a:gd name="connsiteY0" fmla="*/ 18326 h 105883"/>
                    <a:gd name="connsiteX1" fmla="*/ 90816 w 105883"/>
                    <a:gd name="connsiteY1" fmla="*/ 93259 h 105883"/>
                  </a:gdLst>
                  <a:ahLst/>
                  <a:cxnLst>
                    <a:cxn ang="0">
                      <a:pos x="connsiteX0" y="connsiteY0"/>
                    </a:cxn>
                    <a:cxn ang="0">
                      <a:pos x="connsiteX1" y="connsiteY1"/>
                    </a:cxn>
                  </a:cxnLst>
                  <a:rect l="l" t="t" r="r" b="b"/>
                  <a:pathLst>
                    <a:path w="105883" h="105883">
                      <a:moveTo>
                        <a:pt x="18326" y="18326"/>
                      </a:moveTo>
                      <a:lnTo>
                        <a:pt x="90816" y="93259"/>
                      </a:ln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36" name="Freihandform: Form 225">
                  <a:extLst>
                    <a:ext uri="{FF2B5EF4-FFF2-40B4-BE49-F238E27FC236}">
                      <a16:creationId xmlns:a16="http://schemas.microsoft.com/office/drawing/2014/main" id="{8DD414F4-F99D-FCD6-3F82-A15A5E2E7E7F}"/>
                    </a:ext>
                  </a:extLst>
                </p:cNvPr>
                <p:cNvSpPr/>
                <p:nvPr/>
              </p:nvSpPr>
              <p:spPr bwMode="gray">
                <a:xfrm>
                  <a:off x="8434294" y="2158068"/>
                  <a:ext cx="72948" cy="72948"/>
                </a:xfrm>
                <a:custGeom>
                  <a:avLst/>
                  <a:gdLst>
                    <a:gd name="connsiteX0" fmla="*/ 90815 w 105883"/>
                    <a:gd name="connsiteY0" fmla="*/ 18326 h 105883"/>
                    <a:gd name="connsiteX1" fmla="*/ 18326 w 105883"/>
                    <a:gd name="connsiteY1" fmla="*/ 93259 h 105883"/>
                  </a:gdLst>
                  <a:ahLst/>
                  <a:cxnLst>
                    <a:cxn ang="0">
                      <a:pos x="connsiteX0" y="connsiteY0"/>
                    </a:cxn>
                    <a:cxn ang="0">
                      <a:pos x="connsiteX1" y="connsiteY1"/>
                    </a:cxn>
                  </a:cxnLst>
                  <a:rect l="l" t="t" r="r" b="b"/>
                  <a:pathLst>
                    <a:path w="105883" h="105883">
                      <a:moveTo>
                        <a:pt x="90815" y="18326"/>
                      </a:moveTo>
                      <a:lnTo>
                        <a:pt x="18326" y="93259"/>
                      </a:ln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37" name="Freihandform: Form 226">
                  <a:extLst>
                    <a:ext uri="{FF2B5EF4-FFF2-40B4-BE49-F238E27FC236}">
                      <a16:creationId xmlns:a16="http://schemas.microsoft.com/office/drawing/2014/main" id="{E5BC45C6-C57B-9F73-7F44-C85C39F26F3A}"/>
                    </a:ext>
                  </a:extLst>
                </p:cNvPr>
                <p:cNvSpPr/>
                <p:nvPr/>
              </p:nvSpPr>
              <p:spPr bwMode="gray">
                <a:xfrm>
                  <a:off x="8434294" y="2209693"/>
                  <a:ext cx="22446" cy="56114"/>
                </a:xfrm>
                <a:custGeom>
                  <a:avLst/>
                  <a:gdLst>
                    <a:gd name="connsiteX0" fmla="*/ 18326 w 32579"/>
                    <a:gd name="connsiteY0" fmla="*/ 18326 h 81448"/>
                    <a:gd name="connsiteX1" fmla="*/ 18326 w 32579"/>
                    <a:gd name="connsiteY1" fmla="*/ 68010 h 81448"/>
                  </a:gdLst>
                  <a:ahLst/>
                  <a:cxnLst>
                    <a:cxn ang="0">
                      <a:pos x="connsiteX0" y="connsiteY0"/>
                    </a:cxn>
                    <a:cxn ang="0">
                      <a:pos x="connsiteX1" y="connsiteY1"/>
                    </a:cxn>
                  </a:cxnLst>
                  <a:rect l="l" t="t" r="r" b="b"/>
                  <a:pathLst>
                    <a:path w="32579" h="81448">
                      <a:moveTo>
                        <a:pt x="18326" y="18326"/>
                      </a:moveTo>
                      <a:lnTo>
                        <a:pt x="18326" y="68010"/>
                      </a:ln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38" name="Freihandform: Form 227">
                  <a:extLst>
                    <a:ext uri="{FF2B5EF4-FFF2-40B4-BE49-F238E27FC236}">
                      <a16:creationId xmlns:a16="http://schemas.microsoft.com/office/drawing/2014/main" id="{7C7B5F66-183B-8942-40C0-CBFF378ED861}"/>
                    </a:ext>
                  </a:extLst>
                </p:cNvPr>
                <p:cNvSpPr/>
                <p:nvPr/>
              </p:nvSpPr>
              <p:spPr bwMode="gray">
                <a:xfrm>
                  <a:off x="8113818" y="1811130"/>
                  <a:ext cx="662143" cy="662142"/>
                </a:xfrm>
                <a:custGeom>
                  <a:avLst/>
                  <a:gdLst>
                    <a:gd name="connsiteX0" fmla="*/ 923635 w 961097"/>
                    <a:gd name="connsiteY0" fmla="*/ 459290 h 961097"/>
                    <a:gd name="connsiteX1" fmla="*/ 508025 w 961097"/>
                    <a:gd name="connsiteY1" fmla="*/ 923635 h 961097"/>
                    <a:gd name="connsiteX2" fmla="*/ 43680 w 961097"/>
                    <a:gd name="connsiteY2" fmla="*/ 508025 h 961097"/>
                    <a:gd name="connsiteX3" fmla="*/ 459290 w 961097"/>
                    <a:gd name="connsiteY3" fmla="*/ 43679 h 961097"/>
                    <a:gd name="connsiteX4" fmla="*/ 923635 w 961097"/>
                    <a:gd name="connsiteY4" fmla="*/ 459290 h 961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097" h="961097">
                      <a:moveTo>
                        <a:pt x="923635" y="459290"/>
                      </a:moveTo>
                      <a:cubicBezTo>
                        <a:pt x="937093" y="702283"/>
                        <a:pt x="751018" y="910177"/>
                        <a:pt x="508025" y="923635"/>
                      </a:cubicBezTo>
                      <a:cubicBezTo>
                        <a:pt x="265032" y="937093"/>
                        <a:pt x="57138" y="751018"/>
                        <a:pt x="43680" y="508025"/>
                      </a:cubicBezTo>
                      <a:cubicBezTo>
                        <a:pt x="30222" y="265032"/>
                        <a:pt x="216297" y="57137"/>
                        <a:pt x="459290" y="43679"/>
                      </a:cubicBezTo>
                      <a:cubicBezTo>
                        <a:pt x="702283" y="30222"/>
                        <a:pt x="910177" y="216297"/>
                        <a:pt x="923635" y="459290"/>
                      </a:cubicBezTo>
                      <a:close/>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39" name="Freihandform: Form 228">
                  <a:extLst>
                    <a:ext uri="{FF2B5EF4-FFF2-40B4-BE49-F238E27FC236}">
                      <a16:creationId xmlns:a16="http://schemas.microsoft.com/office/drawing/2014/main" id="{633E4755-7F61-954D-348D-C2783E623FB3}"/>
                    </a:ext>
                  </a:extLst>
                </p:cNvPr>
                <p:cNvSpPr/>
                <p:nvPr/>
              </p:nvSpPr>
              <p:spPr bwMode="gray">
                <a:xfrm>
                  <a:off x="8659310" y="2356711"/>
                  <a:ext cx="202010" cy="202010"/>
                </a:xfrm>
                <a:custGeom>
                  <a:avLst/>
                  <a:gdLst>
                    <a:gd name="connsiteX0" fmla="*/ 100589 w 293216"/>
                    <a:gd name="connsiteY0" fmla="*/ 18326 h 293216"/>
                    <a:gd name="connsiteX1" fmla="*/ 261044 w 293216"/>
                    <a:gd name="connsiteY1" fmla="*/ 178780 h 293216"/>
                    <a:gd name="connsiteX2" fmla="*/ 261044 w 293216"/>
                    <a:gd name="connsiteY2" fmla="*/ 261044 h 293216"/>
                    <a:gd name="connsiteX3" fmla="*/ 261044 w 293216"/>
                    <a:gd name="connsiteY3" fmla="*/ 261044 h 293216"/>
                    <a:gd name="connsiteX4" fmla="*/ 178780 w 293216"/>
                    <a:gd name="connsiteY4" fmla="*/ 261044 h 293216"/>
                    <a:gd name="connsiteX5" fmla="*/ 18326 w 293216"/>
                    <a:gd name="connsiteY5" fmla="*/ 100589 h 29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216" h="293216">
                      <a:moveTo>
                        <a:pt x="100589" y="18326"/>
                      </a:moveTo>
                      <a:lnTo>
                        <a:pt x="261044" y="178780"/>
                      </a:lnTo>
                      <a:cubicBezTo>
                        <a:pt x="283849" y="201586"/>
                        <a:pt x="283849" y="238238"/>
                        <a:pt x="261044" y="261044"/>
                      </a:cubicBezTo>
                      <a:lnTo>
                        <a:pt x="261044" y="261044"/>
                      </a:lnTo>
                      <a:cubicBezTo>
                        <a:pt x="238238" y="283849"/>
                        <a:pt x="201586" y="283849"/>
                        <a:pt x="178780" y="261044"/>
                      </a:cubicBezTo>
                      <a:lnTo>
                        <a:pt x="18326" y="100589"/>
                      </a:ln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40" name="Freihandform: Form 229">
                  <a:extLst>
                    <a:ext uri="{FF2B5EF4-FFF2-40B4-BE49-F238E27FC236}">
                      <a16:creationId xmlns:a16="http://schemas.microsoft.com/office/drawing/2014/main" id="{2D3DD83F-A6FF-563E-3497-C485A3B15572}"/>
                    </a:ext>
                  </a:extLst>
                </p:cNvPr>
                <p:cNvSpPr/>
                <p:nvPr/>
              </p:nvSpPr>
              <p:spPr bwMode="gray">
                <a:xfrm>
                  <a:off x="8559988" y="2257390"/>
                  <a:ext cx="230067" cy="230067"/>
                </a:xfrm>
                <a:custGeom>
                  <a:avLst/>
                  <a:gdLst>
                    <a:gd name="connsiteX0" fmla="*/ 18326 w 333940"/>
                    <a:gd name="connsiteY0" fmla="*/ 322130 h 333940"/>
                    <a:gd name="connsiteX1" fmla="*/ 322130 w 333940"/>
                    <a:gd name="connsiteY1" fmla="*/ 18326 h 333940"/>
                  </a:gdLst>
                  <a:ahLst/>
                  <a:cxnLst>
                    <a:cxn ang="0">
                      <a:pos x="connsiteX0" y="connsiteY0"/>
                    </a:cxn>
                    <a:cxn ang="0">
                      <a:pos x="connsiteX1" y="connsiteY1"/>
                    </a:cxn>
                  </a:cxnLst>
                  <a:rect l="l" t="t" r="r" b="b"/>
                  <a:pathLst>
                    <a:path w="333940" h="333940">
                      <a:moveTo>
                        <a:pt x="18326" y="322130"/>
                      </a:moveTo>
                      <a:cubicBezTo>
                        <a:pt x="159233" y="271632"/>
                        <a:pt x="270818" y="159233"/>
                        <a:pt x="322130" y="18326"/>
                      </a:cubicBezTo>
                    </a:path>
                  </a:pathLst>
                </a:custGeom>
                <a:grpFill/>
                <a:ln w="19050" cap="rnd">
                  <a:solidFill>
                    <a:schemeClr val="bg1"/>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sp>
          <p:nvSpPr>
            <p:cNvPr id="28" name="TextBox 109">
              <a:extLst>
                <a:ext uri="{FF2B5EF4-FFF2-40B4-BE49-F238E27FC236}">
                  <a16:creationId xmlns:a16="http://schemas.microsoft.com/office/drawing/2014/main" id="{0188B754-8135-878D-1490-AF8C90ABBF46}"/>
                </a:ext>
              </a:extLst>
            </p:cNvPr>
            <p:cNvSpPr txBox="1"/>
            <p:nvPr/>
          </p:nvSpPr>
          <p:spPr>
            <a:xfrm>
              <a:off x="8923022" y="3671649"/>
              <a:ext cx="898977" cy="291030"/>
            </a:xfrm>
            <a:prstGeom prst="rect">
              <a:avLst/>
            </a:prstGeom>
            <a:noFill/>
          </p:spPr>
          <p:txBody>
            <a:bodyPr wrap="square" lIns="0" tIns="0" rIns="0" bIns="0" rtlCol="0" anchor="ctr">
              <a:noAutofit/>
            </a:bodyPr>
            <a:lstStyle/>
            <a:p>
              <a:pPr algn="ctr">
                <a:lnSpc>
                  <a:spcPct val="90000"/>
                </a:lnSpc>
                <a:spcAft>
                  <a:spcPts val="750"/>
                </a:spcAft>
              </a:pPr>
              <a:r>
                <a:rPr lang="en-ES" sz="1050" dirty="0">
                  <a:solidFill>
                    <a:prstClr val="white"/>
                  </a:solidFill>
                  <a:latin typeface="Calibri" panose="020F0502020204030204" pitchFamily="34" charset="0"/>
                  <a:cs typeface="Calibri" panose="020F0502020204030204" pitchFamily="34" charset="0"/>
                </a:rPr>
                <a:t>360</a:t>
              </a:r>
              <a:r>
                <a:rPr lang="en-ES" sz="1050" baseline="30000" dirty="0">
                  <a:solidFill>
                    <a:prstClr val="white"/>
                  </a:solidFill>
                  <a:latin typeface="Calibri" panose="020F0502020204030204" pitchFamily="34" charset="0"/>
                  <a:cs typeface="Calibri" panose="020F0502020204030204" pitchFamily="34" charset="0"/>
                </a:rPr>
                <a:t>o</a:t>
              </a:r>
              <a:r>
                <a:rPr lang="en-ES" sz="1050" dirty="0">
                  <a:solidFill>
                    <a:prstClr val="white"/>
                  </a:solidFill>
                  <a:latin typeface="Calibri" panose="020F0502020204030204" pitchFamily="34" charset="0"/>
                  <a:cs typeface="Calibri" panose="020F0502020204030204" pitchFamily="34" charset="0"/>
                </a:rPr>
                <a:t> Data</a:t>
              </a:r>
            </a:p>
          </p:txBody>
        </p:sp>
        <p:sp>
          <p:nvSpPr>
            <p:cNvPr id="29" name="TextBox 110">
              <a:extLst>
                <a:ext uri="{FF2B5EF4-FFF2-40B4-BE49-F238E27FC236}">
                  <a16:creationId xmlns:a16="http://schemas.microsoft.com/office/drawing/2014/main" id="{CE15A772-3761-5DD8-CCFE-F5E3E265400D}"/>
                </a:ext>
              </a:extLst>
            </p:cNvPr>
            <p:cNvSpPr txBox="1"/>
            <p:nvPr/>
          </p:nvSpPr>
          <p:spPr>
            <a:xfrm>
              <a:off x="8635596" y="1765794"/>
              <a:ext cx="1473828" cy="291030"/>
            </a:xfrm>
            <a:prstGeom prst="rect">
              <a:avLst/>
            </a:prstGeom>
            <a:noFill/>
          </p:spPr>
          <p:txBody>
            <a:bodyPr wrap="none" lIns="0" tIns="0" rIns="0" bIns="0" rtlCol="0" anchor="ctr">
              <a:noAutofit/>
            </a:bodyPr>
            <a:lstStyle/>
            <a:p>
              <a:pPr algn="ctr">
                <a:lnSpc>
                  <a:spcPct val="90000"/>
                </a:lnSpc>
                <a:spcAft>
                  <a:spcPts val="750"/>
                </a:spcAft>
              </a:pPr>
              <a:r>
                <a:rPr lang="en-ES" sz="1050" b="1" dirty="0">
                  <a:solidFill>
                    <a:srgbClr val="4C7094"/>
                  </a:solidFill>
                  <a:latin typeface="Calibri" panose="020F0502020204030204" pitchFamily="34" charset="0"/>
                  <a:cs typeface="Calibri" panose="020F0502020204030204" pitchFamily="34" charset="0"/>
                </a:rPr>
                <a:t>Clinical Data</a:t>
              </a:r>
            </a:p>
          </p:txBody>
        </p:sp>
        <p:grpSp>
          <p:nvGrpSpPr>
            <p:cNvPr id="30" name="Gruppieren 41">
              <a:extLst>
                <a:ext uri="{FF2B5EF4-FFF2-40B4-BE49-F238E27FC236}">
                  <a16:creationId xmlns:a16="http://schemas.microsoft.com/office/drawing/2014/main" id="{6A09FB44-D3E6-C10C-CD98-54C122C3D744}"/>
                </a:ext>
              </a:extLst>
            </p:cNvPr>
            <p:cNvGrpSpPr>
              <a:grpSpLocks noChangeAspect="1"/>
            </p:cNvGrpSpPr>
            <p:nvPr/>
          </p:nvGrpSpPr>
          <p:grpSpPr bwMode="gray">
            <a:xfrm>
              <a:off x="9189401" y="2221996"/>
              <a:ext cx="366219" cy="366219"/>
              <a:chOff x="6211988" y="1322201"/>
              <a:chExt cx="898977" cy="898977"/>
            </a:xfrm>
            <a:noFill/>
          </p:grpSpPr>
          <p:sp>
            <p:nvSpPr>
              <p:cNvPr id="116" name="Ellipse 523">
                <a:extLst>
                  <a:ext uri="{FF2B5EF4-FFF2-40B4-BE49-F238E27FC236}">
                    <a16:creationId xmlns:a16="http://schemas.microsoft.com/office/drawing/2014/main" id="{14DFDB24-947C-7AB0-EE75-2F6F211F17D1}"/>
                  </a:ext>
                </a:extLst>
              </p:cNvPr>
              <p:cNvSpPr>
                <a:spLocks noChangeAspect="1"/>
              </p:cNvSpPr>
              <p:nvPr/>
            </p:nvSpPr>
            <p:spPr bwMode="gray">
              <a:xfrm>
                <a:off x="6211988" y="1322201"/>
                <a:ext cx="898977" cy="898977"/>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117" name="Gruppieren 112">
                <a:extLst>
                  <a:ext uri="{FF2B5EF4-FFF2-40B4-BE49-F238E27FC236}">
                    <a16:creationId xmlns:a16="http://schemas.microsoft.com/office/drawing/2014/main" id="{84E669E2-DCB8-ECA9-F64A-0F144E00607A}"/>
                  </a:ext>
                </a:extLst>
              </p:cNvPr>
              <p:cNvGrpSpPr>
                <a:grpSpLocks noChangeAspect="1"/>
              </p:cNvGrpSpPr>
              <p:nvPr/>
            </p:nvGrpSpPr>
            <p:grpSpPr bwMode="gray">
              <a:xfrm>
                <a:off x="6378432" y="1507335"/>
                <a:ext cx="567387" cy="528488"/>
                <a:chOff x="4176799" y="1900952"/>
                <a:chExt cx="836143" cy="778820"/>
              </a:xfrm>
              <a:grpFill/>
            </p:grpSpPr>
            <p:sp>
              <p:nvSpPr>
                <p:cNvPr id="118" name="Freihandform: Form 113">
                  <a:extLst>
                    <a:ext uri="{FF2B5EF4-FFF2-40B4-BE49-F238E27FC236}">
                      <a16:creationId xmlns:a16="http://schemas.microsoft.com/office/drawing/2014/main" id="{D4E0657F-25BD-26F9-C999-FB84C3F37D86}"/>
                    </a:ext>
                  </a:extLst>
                </p:cNvPr>
                <p:cNvSpPr/>
                <p:nvPr/>
              </p:nvSpPr>
              <p:spPr bwMode="gray">
                <a:xfrm>
                  <a:off x="4339668" y="2153020"/>
                  <a:ext cx="242185" cy="526752"/>
                </a:xfrm>
                <a:custGeom>
                  <a:avLst/>
                  <a:gdLst>
                    <a:gd name="connsiteX0" fmla="*/ 18326 w 325795"/>
                    <a:gd name="connsiteY0" fmla="*/ 18326 h 708605"/>
                    <a:gd name="connsiteX1" fmla="*/ 19141 w 325795"/>
                    <a:gd name="connsiteY1" fmla="*/ 19140 h 708605"/>
                    <a:gd name="connsiteX2" fmla="*/ 52535 w 325795"/>
                    <a:gd name="connsiteY2" fmla="*/ 90001 h 708605"/>
                    <a:gd name="connsiteX3" fmla="*/ 50906 w 325795"/>
                    <a:gd name="connsiteY3" fmla="*/ 104662 h 708605"/>
                    <a:gd name="connsiteX4" fmla="*/ 74526 w 325795"/>
                    <a:gd name="connsiteY4" fmla="*/ 188554 h 708605"/>
                    <a:gd name="connsiteX5" fmla="*/ 133984 w 325795"/>
                    <a:gd name="connsiteY5" fmla="*/ 258600 h 708605"/>
                    <a:gd name="connsiteX6" fmla="*/ 182853 w 325795"/>
                    <a:gd name="connsiteY6" fmla="*/ 281406 h 708605"/>
                    <a:gd name="connsiteX7" fmla="*/ 305026 w 325795"/>
                    <a:gd name="connsiteY7" fmla="*/ 424756 h 708605"/>
                    <a:gd name="connsiteX8" fmla="*/ 305026 w 325795"/>
                    <a:gd name="connsiteY8" fmla="*/ 424756 h 708605"/>
                    <a:gd name="connsiteX9" fmla="*/ 256157 w 325795"/>
                    <a:gd name="connsiteY9" fmla="*/ 519237 h 708605"/>
                    <a:gd name="connsiteX10" fmla="*/ 130725 w 325795"/>
                    <a:gd name="connsiteY10" fmla="*/ 564034 h 708605"/>
                    <a:gd name="connsiteX11" fmla="*/ 103847 w 325795"/>
                    <a:gd name="connsiteY11" fmla="*/ 624306 h 708605"/>
                    <a:gd name="connsiteX12" fmla="*/ 131540 w 325795"/>
                    <a:gd name="connsiteY12" fmla="*/ 693538 h 708605"/>
                    <a:gd name="connsiteX13" fmla="*/ 294438 w 325795"/>
                    <a:gd name="connsiteY13" fmla="*/ 634080 h 70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5795" h="708605">
                      <a:moveTo>
                        <a:pt x="18326" y="18326"/>
                      </a:moveTo>
                      <a:lnTo>
                        <a:pt x="19141" y="19140"/>
                      </a:lnTo>
                      <a:cubicBezTo>
                        <a:pt x="43575" y="33801"/>
                        <a:pt x="56607" y="61494"/>
                        <a:pt x="52535" y="90001"/>
                      </a:cubicBezTo>
                      <a:lnTo>
                        <a:pt x="50906" y="104662"/>
                      </a:lnTo>
                      <a:lnTo>
                        <a:pt x="74526" y="188554"/>
                      </a:lnTo>
                      <a:cubicBezTo>
                        <a:pt x="83485" y="219505"/>
                        <a:pt x="104662" y="244754"/>
                        <a:pt x="133984" y="258600"/>
                      </a:cubicBezTo>
                      <a:lnTo>
                        <a:pt x="182853" y="281406"/>
                      </a:lnTo>
                      <a:cubicBezTo>
                        <a:pt x="242311" y="309099"/>
                        <a:pt x="287107" y="361226"/>
                        <a:pt x="305026" y="424756"/>
                      </a:cubicBezTo>
                      <a:lnTo>
                        <a:pt x="305026" y="424756"/>
                      </a:lnTo>
                      <a:cubicBezTo>
                        <a:pt x="316429" y="463852"/>
                        <a:pt x="295252" y="505391"/>
                        <a:pt x="256157" y="519237"/>
                      </a:cubicBezTo>
                      <a:lnTo>
                        <a:pt x="130725" y="564034"/>
                      </a:lnTo>
                      <a:cubicBezTo>
                        <a:pt x="106291" y="572993"/>
                        <a:pt x="94073" y="599871"/>
                        <a:pt x="103847" y="624306"/>
                      </a:cubicBezTo>
                      <a:lnTo>
                        <a:pt x="131540" y="693538"/>
                      </a:lnTo>
                      <a:lnTo>
                        <a:pt x="294438" y="634080"/>
                      </a:lnTo>
                    </a:path>
                  </a:pathLst>
                </a:custGeom>
                <a:grp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19" name="Freihandform: Form 114">
                  <a:extLst>
                    <a:ext uri="{FF2B5EF4-FFF2-40B4-BE49-F238E27FC236}">
                      <a16:creationId xmlns:a16="http://schemas.microsoft.com/office/drawing/2014/main" id="{45A7845C-8511-D04C-2619-B198B5CA8CA3}"/>
                    </a:ext>
                  </a:extLst>
                </p:cNvPr>
                <p:cNvSpPr/>
                <p:nvPr/>
              </p:nvSpPr>
              <p:spPr bwMode="gray">
                <a:xfrm>
                  <a:off x="4176799" y="2315626"/>
                  <a:ext cx="266403" cy="266403"/>
                </a:xfrm>
                <a:custGeom>
                  <a:avLst/>
                  <a:gdLst>
                    <a:gd name="connsiteX0" fmla="*/ 302582 w 358375"/>
                    <a:gd name="connsiteY0" fmla="*/ 135966 h 358375"/>
                    <a:gd name="connsiteX1" fmla="*/ 291994 w 358375"/>
                    <a:gd name="connsiteY1" fmla="*/ 136781 h 358375"/>
                    <a:gd name="connsiteX2" fmla="*/ 145386 w 358375"/>
                    <a:gd name="connsiteY2" fmla="*/ 70807 h 358375"/>
                    <a:gd name="connsiteX3" fmla="*/ 18326 w 358375"/>
                    <a:gd name="connsiteY3" fmla="*/ 35784 h 358375"/>
                    <a:gd name="connsiteX4" fmla="*/ 118508 w 358375"/>
                    <a:gd name="connsiteY4" fmla="*/ 177505 h 358375"/>
                    <a:gd name="connsiteX5" fmla="*/ 250455 w 358375"/>
                    <a:gd name="connsiteY5" fmla="*/ 280131 h 358375"/>
                    <a:gd name="connsiteX6" fmla="*/ 261044 w 358375"/>
                    <a:gd name="connsiteY6" fmla="*/ 282574 h 358375"/>
                    <a:gd name="connsiteX7" fmla="*/ 345750 w 358375"/>
                    <a:gd name="connsiteY7" fmla="*/ 346919 h 35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75" h="358375">
                      <a:moveTo>
                        <a:pt x="302582" y="135966"/>
                      </a:moveTo>
                      <a:cubicBezTo>
                        <a:pt x="299325" y="136781"/>
                        <a:pt x="295252" y="136781"/>
                        <a:pt x="291994" y="136781"/>
                      </a:cubicBezTo>
                      <a:cubicBezTo>
                        <a:pt x="234980" y="141668"/>
                        <a:pt x="180409" y="115604"/>
                        <a:pt x="145386" y="70807"/>
                      </a:cubicBezTo>
                      <a:cubicBezTo>
                        <a:pt x="73711" y="-21230"/>
                        <a:pt x="18326" y="35784"/>
                        <a:pt x="18326" y="35784"/>
                      </a:cubicBezTo>
                      <a:cubicBezTo>
                        <a:pt x="18326" y="35784"/>
                        <a:pt x="77784" y="107459"/>
                        <a:pt x="118508" y="177505"/>
                      </a:cubicBezTo>
                      <a:cubicBezTo>
                        <a:pt x="147015" y="228004"/>
                        <a:pt x="194255" y="265470"/>
                        <a:pt x="250455" y="280131"/>
                      </a:cubicBezTo>
                      <a:cubicBezTo>
                        <a:pt x="253713" y="280945"/>
                        <a:pt x="257786" y="281760"/>
                        <a:pt x="261044" y="282574"/>
                      </a:cubicBezTo>
                      <a:cubicBezTo>
                        <a:pt x="297696" y="289905"/>
                        <a:pt x="328646" y="314340"/>
                        <a:pt x="345750" y="346919"/>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20" name="Freihandform: Form 115">
                  <a:extLst>
                    <a:ext uri="{FF2B5EF4-FFF2-40B4-BE49-F238E27FC236}">
                      <a16:creationId xmlns:a16="http://schemas.microsoft.com/office/drawing/2014/main" id="{070347DC-4C45-8C95-F885-91E590D3726A}"/>
                    </a:ext>
                  </a:extLst>
                </p:cNvPr>
                <p:cNvSpPr/>
                <p:nvPr/>
              </p:nvSpPr>
              <p:spPr bwMode="gray">
                <a:xfrm>
                  <a:off x="4199201" y="2068861"/>
                  <a:ext cx="102928" cy="272457"/>
                </a:xfrm>
                <a:custGeom>
                  <a:avLst/>
                  <a:gdLst>
                    <a:gd name="connsiteX0" fmla="*/ 42761 w 138463"/>
                    <a:gd name="connsiteY0" fmla="*/ 351452 h 366520"/>
                    <a:gd name="connsiteX1" fmla="*/ 18326 w 138463"/>
                    <a:gd name="connsiteY1" fmla="*/ 239053 h 366520"/>
                    <a:gd name="connsiteX2" fmla="*/ 90001 w 138463"/>
                    <a:gd name="connsiteY2" fmla="*/ 18326 h 366520"/>
                    <a:gd name="connsiteX3" fmla="*/ 120952 w 138463"/>
                    <a:gd name="connsiteY3" fmla="*/ 91630 h 366520"/>
                    <a:gd name="connsiteX4" fmla="*/ 88372 w 138463"/>
                    <a:gd name="connsiteY4" fmla="*/ 235795 h 366520"/>
                    <a:gd name="connsiteX5" fmla="*/ 110364 w 138463"/>
                    <a:gd name="connsiteY5" fmla="*/ 327017 h 36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63" h="366520">
                      <a:moveTo>
                        <a:pt x="42761" y="351452"/>
                      </a:moveTo>
                      <a:lnTo>
                        <a:pt x="18326" y="239053"/>
                      </a:lnTo>
                      <a:lnTo>
                        <a:pt x="90001" y="18326"/>
                      </a:lnTo>
                      <a:cubicBezTo>
                        <a:pt x="90001" y="18326"/>
                        <a:pt x="131540" y="28914"/>
                        <a:pt x="120952" y="91630"/>
                      </a:cubicBezTo>
                      <a:lnTo>
                        <a:pt x="88372" y="235795"/>
                      </a:lnTo>
                      <a:lnTo>
                        <a:pt x="110364" y="327017"/>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21" name="Freihandform: Form 116">
                  <a:extLst>
                    <a:ext uri="{FF2B5EF4-FFF2-40B4-BE49-F238E27FC236}">
                      <a16:creationId xmlns:a16="http://schemas.microsoft.com/office/drawing/2014/main" id="{853EF7FE-8369-465C-C549-7305DC1F8378}"/>
                    </a:ext>
                  </a:extLst>
                </p:cNvPr>
                <p:cNvSpPr/>
                <p:nvPr/>
              </p:nvSpPr>
              <p:spPr bwMode="gray">
                <a:xfrm>
                  <a:off x="4271857" y="2042221"/>
                  <a:ext cx="66601" cy="272457"/>
                </a:xfrm>
                <a:custGeom>
                  <a:avLst/>
                  <a:gdLst>
                    <a:gd name="connsiteX0" fmla="*/ 18326 w 89593"/>
                    <a:gd name="connsiteY0" fmla="*/ 77784 h 366520"/>
                    <a:gd name="connsiteX1" fmla="*/ 37874 w 89593"/>
                    <a:gd name="connsiteY1" fmla="*/ 18326 h 366520"/>
                    <a:gd name="connsiteX2" fmla="*/ 73712 w 89593"/>
                    <a:gd name="connsiteY2" fmla="*/ 109549 h 366520"/>
                    <a:gd name="connsiteX3" fmla="*/ 43575 w 89593"/>
                    <a:gd name="connsiteY3" fmla="*/ 265931 h 366520"/>
                    <a:gd name="connsiteX4" fmla="*/ 67195 w 89593"/>
                    <a:gd name="connsiteY4" fmla="*/ 350638 h 36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93" h="366520">
                      <a:moveTo>
                        <a:pt x="18326" y="77784"/>
                      </a:moveTo>
                      <a:lnTo>
                        <a:pt x="37874" y="18326"/>
                      </a:lnTo>
                      <a:cubicBezTo>
                        <a:pt x="37874" y="18326"/>
                        <a:pt x="91630" y="37874"/>
                        <a:pt x="73712" y="109549"/>
                      </a:cubicBezTo>
                      <a:lnTo>
                        <a:pt x="43575" y="265931"/>
                      </a:lnTo>
                      <a:lnTo>
                        <a:pt x="67195" y="350638"/>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22" name="Freihandform: Form 117">
                  <a:extLst>
                    <a:ext uri="{FF2B5EF4-FFF2-40B4-BE49-F238E27FC236}">
                      <a16:creationId xmlns:a16="http://schemas.microsoft.com/office/drawing/2014/main" id="{88FC19F7-DF75-33C3-7BA2-74C7030B6481}"/>
                    </a:ext>
                  </a:extLst>
                </p:cNvPr>
                <p:cNvSpPr/>
                <p:nvPr/>
              </p:nvSpPr>
              <p:spPr bwMode="gray">
                <a:xfrm>
                  <a:off x="4315450" y="2086420"/>
                  <a:ext cx="54492" cy="217966"/>
                </a:xfrm>
                <a:custGeom>
                  <a:avLst/>
                  <a:gdLst>
                    <a:gd name="connsiteX0" fmla="*/ 18326 w 73304"/>
                    <a:gd name="connsiteY0" fmla="*/ 18326 h 293216"/>
                    <a:gd name="connsiteX1" fmla="*/ 20769 w 73304"/>
                    <a:gd name="connsiteY1" fmla="*/ 19955 h 293216"/>
                    <a:gd name="connsiteX2" fmla="*/ 52535 w 73304"/>
                    <a:gd name="connsiteY2" fmla="*/ 100589 h 293216"/>
                    <a:gd name="connsiteX3" fmla="*/ 35431 w 73304"/>
                    <a:gd name="connsiteY3" fmla="*/ 193441 h 293216"/>
                    <a:gd name="connsiteX4" fmla="*/ 59865 w 73304"/>
                    <a:gd name="connsiteY4" fmla="*/ 279777 h 2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04" h="293216">
                      <a:moveTo>
                        <a:pt x="18326" y="18326"/>
                      </a:moveTo>
                      <a:lnTo>
                        <a:pt x="20769" y="19955"/>
                      </a:lnTo>
                      <a:cubicBezTo>
                        <a:pt x="46019" y="38688"/>
                        <a:pt x="58236" y="69639"/>
                        <a:pt x="52535" y="100589"/>
                      </a:cubicBezTo>
                      <a:lnTo>
                        <a:pt x="35431" y="193441"/>
                      </a:lnTo>
                      <a:lnTo>
                        <a:pt x="59865" y="279777"/>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23" name="Freihandform: Form 118">
                  <a:extLst>
                    <a:ext uri="{FF2B5EF4-FFF2-40B4-BE49-F238E27FC236}">
                      <a16:creationId xmlns:a16="http://schemas.microsoft.com/office/drawing/2014/main" id="{C2ADBB28-F71C-5649-0D98-71CBB1300132}"/>
                    </a:ext>
                  </a:extLst>
                </p:cNvPr>
                <p:cNvSpPr/>
                <p:nvPr/>
              </p:nvSpPr>
              <p:spPr bwMode="gray">
                <a:xfrm>
                  <a:off x="4611655" y="2153020"/>
                  <a:ext cx="242185" cy="526752"/>
                </a:xfrm>
                <a:custGeom>
                  <a:avLst/>
                  <a:gdLst>
                    <a:gd name="connsiteX0" fmla="*/ 308103 w 325795"/>
                    <a:gd name="connsiteY0" fmla="*/ 18326 h 708605"/>
                    <a:gd name="connsiteX1" fmla="*/ 307289 w 325795"/>
                    <a:gd name="connsiteY1" fmla="*/ 19140 h 708605"/>
                    <a:gd name="connsiteX2" fmla="*/ 273895 w 325795"/>
                    <a:gd name="connsiteY2" fmla="*/ 90001 h 708605"/>
                    <a:gd name="connsiteX3" fmla="*/ 275524 w 325795"/>
                    <a:gd name="connsiteY3" fmla="*/ 104662 h 708605"/>
                    <a:gd name="connsiteX4" fmla="*/ 251903 w 325795"/>
                    <a:gd name="connsiteY4" fmla="*/ 188554 h 708605"/>
                    <a:gd name="connsiteX5" fmla="*/ 192446 w 325795"/>
                    <a:gd name="connsiteY5" fmla="*/ 258600 h 708605"/>
                    <a:gd name="connsiteX6" fmla="*/ 143576 w 325795"/>
                    <a:gd name="connsiteY6" fmla="*/ 281406 h 708605"/>
                    <a:gd name="connsiteX7" fmla="*/ 21403 w 325795"/>
                    <a:gd name="connsiteY7" fmla="*/ 424756 h 708605"/>
                    <a:gd name="connsiteX8" fmla="*/ 21403 w 325795"/>
                    <a:gd name="connsiteY8" fmla="*/ 424756 h 708605"/>
                    <a:gd name="connsiteX9" fmla="*/ 70272 w 325795"/>
                    <a:gd name="connsiteY9" fmla="*/ 519237 h 708605"/>
                    <a:gd name="connsiteX10" fmla="*/ 195704 w 325795"/>
                    <a:gd name="connsiteY10" fmla="*/ 564034 h 708605"/>
                    <a:gd name="connsiteX11" fmla="*/ 222582 w 325795"/>
                    <a:gd name="connsiteY11" fmla="*/ 624306 h 708605"/>
                    <a:gd name="connsiteX12" fmla="*/ 194889 w 325795"/>
                    <a:gd name="connsiteY12" fmla="*/ 693538 h 708605"/>
                    <a:gd name="connsiteX13" fmla="*/ 31992 w 325795"/>
                    <a:gd name="connsiteY13" fmla="*/ 634080 h 70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5795" h="708605">
                      <a:moveTo>
                        <a:pt x="308103" y="18326"/>
                      </a:moveTo>
                      <a:lnTo>
                        <a:pt x="307289" y="19140"/>
                      </a:lnTo>
                      <a:cubicBezTo>
                        <a:pt x="282854" y="33801"/>
                        <a:pt x="269822" y="61494"/>
                        <a:pt x="273895" y="90001"/>
                      </a:cubicBezTo>
                      <a:lnTo>
                        <a:pt x="275524" y="104662"/>
                      </a:lnTo>
                      <a:lnTo>
                        <a:pt x="251903" y="188554"/>
                      </a:lnTo>
                      <a:cubicBezTo>
                        <a:pt x="242944" y="219505"/>
                        <a:pt x="221767" y="244754"/>
                        <a:pt x="192446" y="258600"/>
                      </a:cubicBezTo>
                      <a:lnTo>
                        <a:pt x="143576" y="281406"/>
                      </a:lnTo>
                      <a:cubicBezTo>
                        <a:pt x="84119" y="309099"/>
                        <a:pt x="39322" y="361226"/>
                        <a:pt x="21403" y="424756"/>
                      </a:cubicBezTo>
                      <a:lnTo>
                        <a:pt x="21403" y="424756"/>
                      </a:lnTo>
                      <a:cubicBezTo>
                        <a:pt x="10000" y="463852"/>
                        <a:pt x="31177" y="505391"/>
                        <a:pt x="70272" y="519237"/>
                      </a:cubicBezTo>
                      <a:lnTo>
                        <a:pt x="195704" y="564034"/>
                      </a:lnTo>
                      <a:cubicBezTo>
                        <a:pt x="220138" y="572993"/>
                        <a:pt x="232356" y="599871"/>
                        <a:pt x="222582" y="624306"/>
                      </a:cubicBezTo>
                      <a:lnTo>
                        <a:pt x="194889" y="693538"/>
                      </a:lnTo>
                      <a:lnTo>
                        <a:pt x="31992" y="634080"/>
                      </a:lnTo>
                    </a:path>
                  </a:pathLst>
                </a:custGeom>
                <a:grp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24" name="Freihandform: Form 119">
                  <a:extLst>
                    <a:ext uri="{FF2B5EF4-FFF2-40B4-BE49-F238E27FC236}">
                      <a16:creationId xmlns:a16="http://schemas.microsoft.com/office/drawing/2014/main" id="{0D968CA4-B2B0-92D3-F2B4-8ED3E28B3363}"/>
                    </a:ext>
                  </a:extLst>
                </p:cNvPr>
                <p:cNvSpPr/>
                <p:nvPr/>
              </p:nvSpPr>
              <p:spPr bwMode="gray">
                <a:xfrm>
                  <a:off x="4746539" y="2315626"/>
                  <a:ext cx="266403" cy="266403"/>
                </a:xfrm>
                <a:custGeom>
                  <a:avLst/>
                  <a:gdLst>
                    <a:gd name="connsiteX0" fmla="*/ 61494 w 358375"/>
                    <a:gd name="connsiteY0" fmla="*/ 135966 h 358375"/>
                    <a:gd name="connsiteX1" fmla="*/ 72082 w 358375"/>
                    <a:gd name="connsiteY1" fmla="*/ 136781 h 358375"/>
                    <a:gd name="connsiteX2" fmla="*/ 218690 w 358375"/>
                    <a:gd name="connsiteY2" fmla="*/ 70807 h 358375"/>
                    <a:gd name="connsiteX3" fmla="*/ 345751 w 358375"/>
                    <a:gd name="connsiteY3" fmla="*/ 35784 h 358375"/>
                    <a:gd name="connsiteX4" fmla="*/ 245568 w 358375"/>
                    <a:gd name="connsiteY4" fmla="*/ 177505 h 358375"/>
                    <a:gd name="connsiteX5" fmla="*/ 113621 w 358375"/>
                    <a:gd name="connsiteY5" fmla="*/ 280131 h 358375"/>
                    <a:gd name="connsiteX6" fmla="*/ 103033 w 358375"/>
                    <a:gd name="connsiteY6" fmla="*/ 282574 h 358375"/>
                    <a:gd name="connsiteX7" fmla="*/ 18326 w 358375"/>
                    <a:gd name="connsiteY7" fmla="*/ 346919 h 35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375" h="358375">
                      <a:moveTo>
                        <a:pt x="61494" y="135966"/>
                      </a:moveTo>
                      <a:cubicBezTo>
                        <a:pt x="64752" y="136781"/>
                        <a:pt x="68824" y="136781"/>
                        <a:pt x="72082" y="136781"/>
                      </a:cubicBezTo>
                      <a:cubicBezTo>
                        <a:pt x="129097" y="141668"/>
                        <a:pt x="183667" y="115604"/>
                        <a:pt x="218690" y="70807"/>
                      </a:cubicBezTo>
                      <a:cubicBezTo>
                        <a:pt x="290365" y="-21230"/>
                        <a:pt x="345751" y="35784"/>
                        <a:pt x="345751" y="35784"/>
                      </a:cubicBezTo>
                      <a:cubicBezTo>
                        <a:pt x="345751" y="35784"/>
                        <a:pt x="286293" y="107459"/>
                        <a:pt x="245568" y="177505"/>
                      </a:cubicBezTo>
                      <a:cubicBezTo>
                        <a:pt x="217061" y="228004"/>
                        <a:pt x="169821" y="265470"/>
                        <a:pt x="113621" y="280131"/>
                      </a:cubicBezTo>
                      <a:cubicBezTo>
                        <a:pt x="110363" y="280945"/>
                        <a:pt x="106291" y="281760"/>
                        <a:pt x="103033" y="282574"/>
                      </a:cubicBezTo>
                      <a:cubicBezTo>
                        <a:pt x="66381" y="289905"/>
                        <a:pt x="35430" y="314340"/>
                        <a:pt x="18326" y="346919"/>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25" name="Freihandform: Form 120">
                  <a:extLst>
                    <a:ext uri="{FF2B5EF4-FFF2-40B4-BE49-F238E27FC236}">
                      <a16:creationId xmlns:a16="http://schemas.microsoft.com/office/drawing/2014/main" id="{0A4793FD-F1D8-94B1-A7E0-EEB4760F8C0B}"/>
                    </a:ext>
                  </a:extLst>
                </p:cNvPr>
                <p:cNvSpPr/>
                <p:nvPr/>
              </p:nvSpPr>
              <p:spPr bwMode="gray">
                <a:xfrm>
                  <a:off x="4890565" y="2068861"/>
                  <a:ext cx="102928" cy="272457"/>
                </a:xfrm>
                <a:custGeom>
                  <a:avLst/>
                  <a:gdLst>
                    <a:gd name="connsiteX0" fmla="*/ 98245 w 138463"/>
                    <a:gd name="connsiteY0" fmla="*/ 351452 h 366520"/>
                    <a:gd name="connsiteX1" fmla="*/ 122679 w 138463"/>
                    <a:gd name="connsiteY1" fmla="*/ 239053 h 366520"/>
                    <a:gd name="connsiteX2" fmla="*/ 51004 w 138463"/>
                    <a:gd name="connsiteY2" fmla="*/ 18326 h 366520"/>
                    <a:gd name="connsiteX3" fmla="*/ 20054 w 138463"/>
                    <a:gd name="connsiteY3" fmla="*/ 91630 h 366520"/>
                    <a:gd name="connsiteX4" fmla="*/ 52633 w 138463"/>
                    <a:gd name="connsiteY4" fmla="*/ 235795 h 366520"/>
                    <a:gd name="connsiteX5" fmla="*/ 30642 w 138463"/>
                    <a:gd name="connsiteY5" fmla="*/ 327017 h 36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63" h="366520">
                      <a:moveTo>
                        <a:pt x="98245" y="351452"/>
                      </a:moveTo>
                      <a:lnTo>
                        <a:pt x="122679" y="239053"/>
                      </a:lnTo>
                      <a:lnTo>
                        <a:pt x="51004" y="18326"/>
                      </a:lnTo>
                      <a:cubicBezTo>
                        <a:pt x="51004" y="18326"/>
                        <a:pt x="9465" y="28914"/>
                        <a:pt x="20054" y="91630"/>
                      </a:cubicBezTo>
                      <a:lnTo>
                        <a:pt x="52633" y="235795"/>
                      </a:lnTo>
                      <a:lnTo>
                        <a:pt x="30642" y="327017"/>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26" name="Freihandform: Form 121">
                  <a:extLst>
                    <a:ext uri="{FF2B5EF4-FFF2-40B4-BE49-F238E27FC236}">
                      <a16:creationId xmlns:a16="http://schemas.microsoft.com/office/drawing/2014/main" id="{C37FCA24-10BB-DE37-A3E5-361D21DEA47F}"/>
                    </a:ext>
                  </a:extLst>
                </p:cNvPr>
                <p:cNvSpPr/>
                <p:nvPr/>
              </p:nvSpPr>
              <p:spPr bwMode="gray">
                <a:xfrm>
                  <a:off x="4851592" y="2042221"/>
                  <a:ext cx="66601" cy="272457"/>
                </a:xfrm>
                <a:custGeom>
                  <a:avLst/>
                  <a:gdLst>
                    <a:gd name="connsiteX0" fmla="*/ 77368 w 89593"/>
                    <a:gd name="connsiteY0" fmla="*/ 77784 h 366520"/>
                    <a:gd name="connsiteX1" fmla="*/ 57821 w 89593"/>
                    <a:gd name="connsiteY1" fmla="*/ 18326 h 366520"/>
                    <a:gd name="connsiteX2" fmla="*/ 21983 w 89593"/>
                    <a:gd name="connsiteY2" fmla="*/ 109549 h 366520"/>
                    <a:gd name="connsiteX3" fmla="*/ 52119 w 89593"/>
                    <a:gd name="connsiteY3" fmla="*/ 265931 h 366520"/>
                    <a:gd name="connsiteX4" fmla="*/ 28499 w 89593"/>
                    <a:gd name="connsiteY4" fmla="*/ 350638 h 36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93" h="366520">
                      <a:moveTo>
                        <a:pt x="77368" y="77784"/>
                      </a:moveTo>
                      <a:lnTo>
                        <a:pt x="57821" y="18326"/>
                      </a:lnTo>
                      <a:cubicBezTo>
                        <a:pt x="57821" y="18326"/>
                        <a:pt x="4064" y="37874"/>
                        <a:pt x="21983" y="109549"/>
                      </a:cubicBezTo>
                      <a:lnTo>
                        <a:pt x="52119" y="265931"/>
                      </a:lnTo>
                      <a:lnTo>
                        <a:pt x="28499" y="350638"/>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27" name="Freihandform: Form 122">
                  <a:extLst>
                    <a:ext uri="{FF2B5EF4-FFF2-40B4-BE49-F238E27FC236}">
                      <a16:creationId xmlns:a16="http://schemas.microsoft.com/office/drawing/2014/main" id="{0FF53A78-4FAE-034A-B275-FB2953F016F0}"/>
                    </a:ext>
                  </a:extLst>
                </p:cNvPr>
                <p:cNvSpPr/>
                <p:nvPr/>
              </p:nvSpPr>
              <p:spPr bwMode="gray">
                <a:xfrm>
                  <a:off x="4821010" y="2086420"/>
                  <a:ext cx="54492" cy="217966"/>
                </a:xfrm>
                <a:custGeom>
                  <a:avLst/>
                  <a:gdLst>
                    <a:gd name="connsiteX0" fmla="*/ 59865 w 73304"/>
                    <a:gd name="connsiteY0" fmla="*/ 18326 h 293216"/>
                    <a:gd name="connsiteX1" fmla="*/ 57422 w 73304"/>
                    <a:gd name="connsiteY1" fmla="*/ 19955 h 293216"/>
                    <a:gd name="connsiteX2" fmla="*/ 25657 w 73304"/>
                    <a:gd name="connsiteY2" fmla="*/ 100589 h 293216"/>
                    <a:gd name="connsiteX3" fmla="*/ 42761 w 73304"/>
                    <a:gd name="connsiteY3" fmla="*/ 193441 h 293216"/>
                    <a:gd name="connsiteX4" fmla="*/ 18326 w 73304"/>
                    <a:gd name="connsiteY4" fmla="*/ 279777 h 2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04" h="293216">
                      <a:moveTo>
                        <a:pt x="59865" y="18326"/>
                      </a:moveTo>
                      <a:lnTo>
                        <a:pt x="57422" y="19955"/>
                      </a:lnTo>
                      <a:cubicBezTo>
                        <a:pt x="32172" y="38688"/>
                        <a:pt x="19955" y="69639"/>
                        <a:pt x="25657" y="100589"/>
                      </a:cubicBezTo>
                      <a:lnTo>
                        <a:pt x="42761" y="193441"/>
                      </a:lnTo>
                      <a:lnTo>
                        <a:pt x="18326" y="279777"/>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28" name="Freihandform: Form 123">
                  <a:extLst>
                    <a:ext uri="{FF2B5EF4-FFF2-40B4-BE49-F238E27FC236}">
                      <a16:creationId xmlns:a16="http://schemas.microsoft.com/office/drawing/2014/main" id="{A9BE96A7-FF65-6784-B4CC-FB3E9B9A33D6}"/>
                    </a:ext>
                  </a:extLst>
                </p:cNvPr>
                <p:cNvSpPr/>
                <p:nvPr/>
              </p:nvSpPr>
              <p:spPr bwMode="gray">
                <a:xfrm>
                  <a:off x="4398068" y="1900952"/>
                  <a:ext cx="399605" cy="363277"/>
                </a:xfrm>
                <a:custGeom>
                  <a:avLst/>
                  <a:gdLst>
                    <a:gd name="connsiteX0" fmla="*/ 268004 w 537562"/>
                    <a:gd name="connsiteY0" fmla="*/ 101667 h 488693"/>
                    <a:gd name="connsiteX1" fmla="*/ 394249 w 537562"/>
                    <a:gd name="connsiteY1" fmla="*/ 18589 h 488693"/>
                    <a:gd name="connsiteX2" fmla="*/ 504206 w 537562"/>
                    <a:gd name="connsiteY2" fmla="*/ 90264 h 488693"/>
                    <a:gd name="connsiteX3" fmla="*/ 511536 w 537562"/>
                    <a:gd name="connsiteY3" fmla="*/ 199406 h 488693"/>
                    <a:gd name="connsiteX4" fmla="*/ 488730 w 537562"/>
                    <a:gd name="connsiteY4" fmla="*/ 245832 h 488693"/>
                    <a:gd name="connsiteX5" fmla="*/ 476513 w 537562"/>
                    <a:gd name="connsiteY5" fmla="*/ 262122 h 488693"/>
                    <a:gd name="connsiteX6" fmla="*/ 383661 w 537562"/>
                    <a:gd name="connsiteY6" fmla="*/ 351715 h 488693"/>
                    <a:gd name="connsiteX7" fmla="*/ 268818 w 537562"/>
                    <a:gd name="connsiteY7" fmla="*/ 475518 h 488693"/>
                    <a:gd name="connsiteX8" fmla="*/ 153975 w 537562"/>
                    <a:gd name="connsiteY8" fmla="*/ 351715 h 488693"/>
                    <a:gd name="connsiteX9" fmla="*/ 61124 w 537562"/>
                    <a:gd name="connsiteY9" fmla="*/ 262122 h 488693"/>
                    <a:gd name="connsiteX10" fmla="*/ 48906 w 537562"/>
                    <a:gd name="connsiteY10" fmla="*/ 245832 h 488693"/>
                    <a:gd name="connsiteX11" fmla="*/ 26101 w 537562"/>
                    <a:gd name="connsiteY11" fmla="*/ 199406 h 488693"/>
                    <a:gd name="connsiteX12" fmla="*/ 33431 w 537562"/>
                    <a:gd name="connsiteY12" fmla="*/ 90264 h 488693"/>
                    <a:gd name="connsiteX13" fmla="*/ 143387 w 537562"/>
                    <a:gd name="connsiteY13" fmla="*/ 18589 h 488693"/>
                    <a:gd name="connsiteX14" fmla="*/ 268004 w 537562"/>
                    <a:gd name="connsiteY14" fmla="*/ 101667 h 48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7562" h="488693">
                      <a:moveTo>
                        <a:pt x="268004" y="101667"/>
                      </a:moveTo>
                      <a:cubicBezTo>
                        <a:pt x="268004" y="101667"/>
                        <a:pt x="306285" y="12888"/>
                        <a:pt x="394249" y="18589"/>
                      </a:cubicBezTo>
                      <a:cubicBezTo>
                        <a:pt x="440675" y="21847"/>
                        <a:pt x="483029" y="48725"/>
                        <a:pt x="504206" y="90264"/>
                      </a:cubicBezTo>
                      <a:cubicBezTo>
                        <a:pt x="518052" y="117143"/>
                        <a:pt x="526197" y="153795"/>
                        <a:pt x="511536" y="199406"/>
                      </a:cubicBezTo>
                      <a:cubicBezTo>
                        <a:pt x="505834" y="215696"/>
                        <a:pt x="498504" y="231171"/>
                        <a:pt x="488730" y="245832"/>
                      </a:cubicBezTo>
                      <a:cubicBezTo>
                        <a:pt x="484658" y="251533"/>
                        <a:pt x="480586" y="256420"/>
                        <a:pt x="476513" y="262122"/>
                      </a:cubicBezTo>
                      <a:cubicBezTo>
                        <a:pt x="456965" y="284927"/>
                        <a:pt x="420313" y="320765"/>
                        <a:pt x="383661" y="351715"/>
                      </a:cubicBezTo>
                      <a:cubicBezTo>
                        <a:pt x="383661" y="351715"/>
                        <a:pt x="290810" y="426649"/>
                        <a:pt x="268818" y="475518"/>
                      </a:cubicBezTo>
                      <a:cubicBezTo>
                        <a:pt x="246827" y="425834"/>
                        <a:pt x="153975" y="351715"/>
                        <a:pt x="153975" y="351715"/>
                      </a:cubicBezTo>
                      <a:cubicBezTo>
                        <a:pt x="117323" y="320765"/>
                        <a:pt x="80671" y="284927"/>
                        <a:pt x="61124" y="262122"/>
                      </a:cubicBezTo>
                      <a:cubicBezTo>
                        <a:pt x="57051" y="257235"/>
                        <a:pt x="52979" y="251533"/>
                        <a:pt x="48906" y="245832"/>
                      </a:cubicBezTo>
                      <a:cubicBezTo>
                        <a:pt x="39132" y="231986"/>
                        <a:pt x="30987" y="215696"/>
                        <a:pt x="26101" y="199406"/>
                      </a:cubicBezTo>
                      <a:cubicBezTo>
                        <a:pt x="11439" y="153795"/>
                        <a:pt x="19584" y="117143"/>
                        <a:pt x="33431" y="90264"/>
                      </a:cubicBezTo>
                      <a:cubicBezTo>
                        <a:pt x="54608" y="48725"/>
                        <a:pt x="96961" y="21033"/>
                        <a:pt x="143387" y="18589"/>
                      </a:cubicBezTo>
                      <a:cubicBezTo>
                        <a:pt x="229723" y="12888"/>
                        <a:pt x="268004" y="101667"/>
                        <a:pt x="268004" y="101667"/>
                      </a:cubicBezTo>
                      <a:close/>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grpSp>
          <p:nvGrpSpPr>
            <p:cNvPr id="31" name="Gruppieren 49">
              <a:extLst>
                <a:ext uri="{FF2B5EF4-FFF2-40B4-BE49-F238E27FC236}">
                  <a16:creationId xmlns:a16="http://schemas.microsoft.com/office/drawing/2014/main" id="{C7A69744-40E4-A735-5AA4-E929CE043100}"/>
                </a:ext>
              </a:extLst>
            </p:cNvPr>
            <p:cNvGrpSpPr>
              <a:grpSpLocks noChangeAspect="1"/>
            </p:cNvGrpSpPr>
            <p:nvPr/>
          </p:nvGrpSpPr>
          <p:grpSpPr bwMode="gray">
            <a:xfrm>
              <a:off x="9858586" y="2503035"/>
              <a:ext cx="366219" cy="366219"/>
              <a:chOff x="8480248" y="1322201"/>
              <a:chExt cx="898977" cy="898977"/>
            </a:xfrm>
            <a:noFill/>
          </p:grpSpPr>
          <p:sp>
            <p:nvSpPr>
              <p:cNvPr id="101" name="Ellipse 525">
                <a:extLst>
                  <a:ext uri="{FF2B5EF4-FFF2-40B4-BE49-F238E27FC236}">
                    <a16:creationId xmlns:a16="http://schemas.microsoft.com/office/drawing/2014/main" id="{BCB796AE-11A5-C75D-5CE9-627E146E8B25}"/>
                  </a:ext>
                </a:extLst>
              </p:cNvPr>
              <p:cNvSpPr>
                <a:spLocks noChangeAspect="1"/>
              </p:cNvSpPr>
              <p:nvPr/>
            </p:nvSpPr>
            <p:spPr bwMode="gray">
              <a:xfrm>
                <a:off x="8480248" y="1322201"/>
                <a:ext cx="898977" cy="898977"/>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102" name="Gruppieren 305">
                <a:extLst>
                  <a:ext uri="{FF2B5EF4-FFF2-40B4-BE49-F238E27FC236}">
                    <a16:creationId xmlns:a16="http://schemas.microsoft.com/office/drawing/2014/main" id="{FEC76799-C3F2-349A-CE73-E9B92D95EFDE}"/>
                  </a:ext>
                </a:extLst>
              </p:cNvPr>
              <p:cNvGrpSpPr>
                <a:grpSpLocks noChangeAspect="1"/>
              </p:cNvGrpSpPr>
              <p:nvPr/>
            </p:nvGrpSpPr>
            <p:grpSpPr bwMode="gray">
              <a:xfrm>
                <a:off x="8713109" y="1479716"/>
                <a:ext cx="416616" cy="544700"/>
                <a:chOff x="7442148" y="11510382"/>
                <a:chExt cx="554829" cy="725407"/>
              </a:xfrm>
              <a:grpFill/>
            </p:grpSpPr>
            <p:sp>
              <p:nvSpPr>
                <p:cNvPr id="103" name="Freihandform: Form 306">
                  <a:extLst>
                    <a:ext uri="{FF2B5EF4-FFF2-40B4-BE49-F238E27FC236}">
                      <a16:creationId xmlns:a16="http://schemas.microsoft.com/office/drawing/2014/main" id="{E15FB382-58F2-5728-78A4-F909E977CD92}"/>
                    </a:ext>
                  </a:extLst>
                </p:cNvPr>
                <p:cNvSpPr/>
                <p:nvPr/>
              </p:nvSpPr>
              <p:spPr bwMode="gray">
                <a:xfrm>
                  <a:off x="7787148" y="11713016"/>
                  <a:ext cx="209829" cy="521574"/>
                </a:xfrm>
                <a:custGeom>
                  <a:avLst/>
                  <a:gdLst>
                    <a:gd name="connsiteX0" fmla="*/ 116109 w 209828"/>
                    <a:gd name="connsiteY0" fmla="*/ 513031 h 521574"/>
                    <a:gd name="connsiteX1" fmla="*/ 168866 w 209828"/>
                    <a:gd name="connsiteY1" fmla="*/ 513031 h 521574"/>
                    <a:gd name="connsiteX2" fmla="*/ 204238 w 209828"/>
                    <a:gd name="connsiteY2" fmla="*/ 472864 h 521574"/>
                    <a:gd name="connsiteX3" fmla="*/ 188050 w 209828"/>
                    <a:gd name="connsiteY3" fmla="*/ 338574 h 521574"/>
                    <a:gd name="connsiteX4" fmla="*/ 152080 w 209828"/>
                    <a:gd name="connsiteY4" fmla="*/ 278023 h 521574"/>
                    <a:gd name="connsiteX5" fmla="*/ 116708 w 209828"/>
                    <a:gd name="connsiteY5" fmla="*/ 259438 h 521574"/>
                    <a:gd name="connsiteX6" fmla="*/ 25583 w 209828"/>
                    <a:gd name="connsiteY6" fmla="*/ 233060 h 521574"/>
                    <a:gd name="connsiteX7" fmla="*/ 20187 w 209828"/>
                    <a:gd name="connsiteY7" fmla="*/ 230662 h 521574"/>
                    <a:gd name="connsiteX8" fmla="*/ 11794 w 209828"/>
                    <a:gd name="connsiteY8" fmla="*/ 216274 h 521574"/>
                    <a:gd name="connsiteX9" fmla="*/ 11794 w 209828"/>
                    <a:gd name="connsiteY9" fmla="*/ 216274 h 521574"/>
                    <a:gd name="connsiteX10" fmla="*/ 27981 w 209828"/>
                    <a:gd name="connsiteY10" fmla="*/ 160519 h 521574"/>
                    <a:gd name="connsiteX11" fmla="*/ 60954 w 209828"/>
                    <a:gd name="connsiteY11" fmla="*/ 95772 h 521574"/>
                    <a:gd name="connsiteX12" fmla="*/ 89730 w 209828"/>
                    <a:gd name="connsiteY12" fmla="*/ 53207 h 521574"/>
                    <a:gd name="connsiteX13" fmla="*/ 64551 w 209828"/>
                    <a:gd name="connsiteY13" fmla="*/ 11241 h 52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828" h="521574">
                      <a:moveTo>
                        <a:pt x="116109" y="513031"/>
                      </a:moveTo>
                      <a:lnTo>
                        <a:pt x="168866" y="513031"/>
                      </a:lnTo>
                      <a:cubicBezTo>
                        <a:pt x="190448" y="513031"/>
                        <a:pt x="206635" y="494447"/>
                        <a:pt x="204238" y="472864"/>
                      </a:cubicBezTo>
                      <a:lnTo>
                        <a:pt x="188050" y="338574"/>
                      </a:lnTo>
                      <a:cubicBezTo>
                        <a:pt x="183255" y="315193"/>
                        <a:pt x="170664" y="293611"/>
                        <a:pt x="152080" y="278023"/>
                      </a:cubicBezTo>
                      <a:cubicBezTo>
                        <a:pt x="140089" y="268431"/>
                        <a:pt x="128099" y="261836"/>
                        <a:pt x="116708" y="259438"/>
                      </a:cubicBezTo>
                      <a:lnTo>
                        <a:pt x="25583" y="233060"/>
                      </a:lnTo>
                      <a:cubicBezTo>
                        <a:pt x="23784" y="232460"/>
                        <a:pt x="21986" y="231861"/>
                        <a:pt x="20187" y="230662"/>
                      </a:cubicBezTo>
                      <a:cubicBezTo>
                        <a:pt x="15392" y="227664"/>
                        <a:pt x="12394" y="222269"/>
                        <a:pt x="11794" y="216274"/>
                      </a:cubicBezTo>
                      <a:lnTo>
                        <a:pt x="11794" y="216274"/>
                      </a:lnTo>
                      <a:cubicBezTo>
                        <a:pt x="9397" y="196490"/>
                        <a:pt x="14792" y="175507"/>
                        <a:pt x="27981" y="160519"/>
                      </a:cubicBezTo>
                      <a:cubicBezTo>
                        <a:pt x="42969" y="142534"/>
                        <a:pt x="54360" y="120352"/>
                        <a:pt x="60954" y="95772"/>
                      </a:cubicBezTo>
                      <a:cubicBezTo>
                        <a:pt x="77141" y="94573"/>
                        <a:pt x="89730" y="75988"/>
                        <a:pt x="89730" y="53207"/>
                      </a:cubicBezTo>
                      <a:cubicBezTo>
                        <a:pt x="89730" y="32224"/>
                        <a:pt x="78940" y="14838"/>
                        <a:pt x="64551" y="11241"/>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04" name="Freihandform: Form 307">
                  <a:extLst>
                    <a:ext uri="{FF2B5EF4-FFF2-40B4-BE49-F238E27FC236}">
                      <a16:creationId xmlns:a16="http://schemas.microsoft.com/office/drawing/2014/main" id="{0A00DC7F-ADBF-6CD3-563A-46577C3F3B46}"/>
                    </a:ext>
                  </a:extLst>
                </p:cNvPr>
                <p:cNvSpPr/>
                <p:nvPr/>
              </p:nvSpPr>
              <p:spPr bwMode="gray">
                <a:xfrm>
                  <a:off x="7442148" y="11714215"/>
                  <a:ext cx="215824" cy="521574"/>
                </a:xfrm>
                <a:custGeom>
                  <a:avLst/>
                  <a:gdLst>
                    <a:gd name="connsiteX0" fmla="*/ 151163 w 215823"/>
                    <a:gd name="connsiteY0" fmla="*/ 11241 h 521574"/>
                    <a:gd name="connsiteX1" fmla="*/ 126583 w 215823"/>
                    <a:gd name="connsiteY1" fmla="*/ 52607 h 521574"/>
                    <a:gd name="connsiteX2" fmla="*/ 155359 w 215823"/>
                    <a:gd name="connsiteY2" fmla="*/ 95172 h 521574"/>
                    <a:gd name="connsiteX3" fmla="*/ 188332 w 215823"/>
                    <a:gd name="connsiteY3" fmla="*/ 159919 h 521574"/>
                    <a:gd name="connsiteX4" fmla="*/ 204519 w 215823"/>
                    <a:gd name="connsiteY4" fmla="*/ 215674 h 521574"/>
                    <a:gd name="connsiteX5" fmla="*/ 204519 w 215823"/>
                    <a:gd name="connsiteY5" fmla="*/ 215674 h 521574"/>
                    <a:gd name="connsiteX6" fmla="*/ 196126 w 215823"/>
                    <a:gd name="connsiteY6" fmla="*/ 230062 h 521574"/>
                    <a:gd name="connsiteX7" fmla="*/ 190730 w 215823"/>
                    <a:gd name="connsiteY7" fmla="*/ 232460 h 521574"/>
                    <a:gd name="connsiteX8" fmla="*/ 99605 w 215823"/>
                    <a:gd name="connsiteY8" fmla="*/ 258839 h 521574"/>
                    <a:gd name="connsiteX9" fmla="*/ 63634 w 215823"/>
                    <a:gd name="connsiteY9" fmla="*/ 277424 h 521574"/>
                    <a:gd name="connsiteX10" fmla="*/ 27664 w 215823"/>
                    <a:gd name="connsiteY10" fmla="*/ 337974 h 521574"/>
                    <a:gd name="connsiteX11" fmla="*/ 11477 w 215823"/>
                    <a:gd name="connsiteY11" fmla="*/ 472265 h 521574"/>
                    <a:gd name="connsiteX12" fmla="*/ 46848 w 215823"/>
                    <a:gd name="connsiteY12" fmla="*/ 512432 h 521574"/>
                    <a:gd name="connsiteX13" fmla="*/ 151163 w 215823"/>
                    <a:gd name="connsiteY13" fmla="*/ 512432 h 52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823" h="521574">
                      <a:moveTo>
                        <a:pt x="151163" y="11241"/>
                      </a:moveTo>
                      <a:cubicBezTo>
                        <a:pt x="136774" y="15437"/>
                        <a:pt x="126583" y="32224"/>
                        <a:pt x="126583" y="52607"/>
                      </a:cubicBezTo>
                      <a:cubicBezTo>
                        <a:pt x="126583" y="75389"/>
                        <a:pt x="139173" y="93374"/>
                        <a:pt x="155359" y="95172"/>
                      </a:cubicBezTo>
                      <a:cubicBezTo>
                        <a:pt x="161954" y="119752"/>
                        <a:pt x="173344" y="141934"/>
                        <a:pt x="188332" y="159919"/>
                      </a:cubicBezTo>
                      <a:cubicBezTo>
                        <a:pt x="201522" y="175507"/>
                        <a:pt x="206917" y="195890"/>
                        <a:pt x="204519" y="215674"/>
                      </a:cubicBezTo>
                      <a:lnTo>
                        <a:pt x="204519" y="215674"/>
                      </a:lnTo>
                      <a:cubicBezTo>
                        <a:pt x="203919" y="221669"/>
                        <a:pt x="200922" y="226465"/>
                        <a:pt x="196126" y="230062"/>
                      </a:cubicBezTo>
                      <a:cubicBezTo>
                        <a:pt x="194327" y="231261"/>
                        <a:pt x="192529" y="231861"/>
                        <a:pt x="190730" y="232460"/>
                      </a:cubicBezTo>
                      <a:lnTo>
                        <a:pt x="99605" y="258839"/>
                      </a:lnTo>
                      <a:cubicBezTo>
                        <a:pt x="87615" y="261237"/>
                        <a:pt x="75625" y="267831"/>
                        <a:pt x="63634" y="277424"/>
                      </a:cubicBezTo>
                      <a:cubicBezTo>
                        <a:pt x="45049" y="293011"/>
                        <a:pt x="31860" y="313994"/>
                        <a:pt x="27664" y="337974"/>
                      </a:cubicBezTo>
                      <a:lnTo>
                        <a:pt x="11477" y="472265"/>
                      </a:lnTo>
                      <a:cubicBezTo>
                        <a:pt x="9078" y="493248"/>
                        <a:pt x="25266" y="512432"/>
                        <a:pt x="46848" y="512432"/>
                      </a:cubicBezTo>
                      <a:lnTo>
                        <a:pt x="151163" y="512432"/>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05" name="Freihandform: Form 308">
                  <a:extLst>
                    <a:ext uri="{FF2B5EF4-FFF2-40B4-BE49-F238E27FC236}">
                      <a16:creationId xmlns:a16="http://schemas.microsoft.com/office/drawing/2014/main" id="{0890AD31-F41A-1631-FF51-FCE2C08549F4}"/>
                    </a:ext>
                  </a:extLst>
                </p:cNvPr>
                <p:cNvSpPr/>
                <p:nvPr/>
              </p:nvSpPr>
              <p:spPr bwMode="gray">
                <a:xfrm>
                  <a:off x="7582030" y="11648869"/>
                  <a:ext cx="29976" cy="83931"/>
                </a:xfrm>
                <a:custGeom>
                  <a:avLst/>
                  <a:gdLst>
                    <a:gd name="connsiteX0" fmla="*/ 20873 w 29975"/>
                    <a:gd name="connsiteY0" fmla="*/ 11241 h 83931"/>
                    <a:gd name="connsiteX1" fmla="*/ 11280 w 29975"/>
                    <a:gd name="connsiteY1" fmla="*/ 75988 h 83931"/>
                  </a:gdLst>
                  <a:ahLst/>
                  <a:cxnLst>
                    <a:cxn ang="0">
                      <a:pos x="connsiteX0" y="connsiteY0"/>
                    </a:cxn>
                    <a:cxn ang="0">
                      <a:pos x="connsiteX1" y="connsiteY1"/>
                    </a:cxn>
                  </a:cxnLst>
                  <a:rect l="l" t="t" r="r" b="b"/>
                  <a:pathLst>
                    <a:path w="29975" h="83931">
                      <a:moveTo>
                        <a:pt x="20873" y="11241"/>
                      </a:moveTo>
                      <a:cubicBezTo>
                        <a:pt x="10081" y="45413"/>
                        <a:pt x="11280" y="75988"/>
                        <a:pt x="11280" y="75988"/>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06" name="Freihandform: Form 309">
                  <a:extLst>
                    <a:ext uri="{FF2B5EF4-FFF2-40B4-BE49-F238E27FC236}">
                      <a16:creationId xmlns:a16="http://schemas.microsoft.com/office/drawing/2014/main" id="{09D666EE-3FDD-68DD-1A8B-A802A7B59A7D}"/>
                    </a:ext>
                  </a:extLst>
                </p:cNvPr>
                <p:cNvSpPr/>
                <p:nvPr/>
              </p:nvSpPr>
              <p:spPr bwMode="gray">
                <a:xfrm>
                  <a:off x="7830267" y="11648269"/>
                  <a:ext cx="29976" cy="83931"/>
                </a:xfrm>
                <a:custGeom>
                  <a:avLst/>
                  <a:gdLst>
                    <a:gd name="connsiteX0" fmla="*/ 20833 w 29975"/>
                    <a:gd name="connsiteY0" fmla="*/ 76588 h 83931"/>
                    <a:gd name="connsiteX1" fmla="*/ 11241 w 29975"/>
                    <a:gd name="connsiteY1" fmla="*/ 11241 h 83931"/>
                  </a:gdLst>
                  <a:ahLst/>
                  <a:cxnLst>
                    <a:cxn ang="0">
                      <a:pos x="connsiteX0" y="connsiteY0"/>
                    </a:cxn>
                    <a:cxn ang="0">
                      <a:pos x="connsiteX1" y="connsiteY1"/>
                    </a:cxn>
                  </a:cxnLst>
                  <a:rect l="l" t="t" r="r" b="b"/>
                  <a:pathLst>
                    <a:path w="29975" h="83931">
                      <a:moveTo>
                        <a:pt x="20833" y="76588"/>
                      </a:moveTo>
                      <a:cubicBezTo>
                        <a:pt x="20833" y="76588"/>
                        <a:pt x="22631" y="45413"/>
                        <a:pt x="11241" y="11241"/>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07" name="Freihandform: Form 310">
                  <a:extLst>
                    <a:ext uri="{FF2B5EF4-FFF2-40B4-BE49-F238E27FC236}">
                      <a16:creationId xmlns:a16="http://schemas.microsoft.com/office/drawing/2014/main" id="{6A804E49-8715-F37A-0C5D-C61471446E27}"/>
                    </a:ext>
                  </a:extLst>
                </p:cNvPr>
                <p:cNvSpPr/>
                <p:nvPr/>
              </p:nvSpPr>
              <p:spPr bwMode="gray">
                <a:xfrm>
                  <a:off x="7591662" y="11622134"/>
                  <a:ext cx="257790" cy="59951"/>
                </a:xfrm>
                <a:custGeom>
                  <a:avLst/>
                  <a:gdLst>
                    <a:gd name="connsiteX0" fmla="*/ 249846 w 257789"/>
                    <a:gd name="connsiteY0" fmla="*/ 37376 h 59951"/>
                    <a:gd name="connsiteX1" fmla="*/ 172509 w 257789"/>
                    <a:gd name="connsiteY1" fmla="*/ 49966 h 59951"/>
                    <a:gd name="connsiteX2" fmla="*/ 95172 w 257789"/>
                    <a:gd name="connsiteY2" fmla="*/ 21190 h 59951"/>
                    <a:gd name="connsiteX3" fmla="*/ 38219 w 257789"/>
                    <a:gd name="connsiteY3" fmla="*/ 14595 h 59951"/>
                    <a:gd name="connsiteX4" fmla="*/ 11241 w 257789"/>
                    <a:gd name="connsiteY4" fmla="*/ 37976 h 5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89" h="59951">
                      <a:moveTo>
                        <a:pt x="249846" y="37376"/>
                      </a:moveTo>
                      <a:cubicBezTo>
                        <a:pt x="225266" y="49966"/>
                        <a:pt x="200087" y="52964"/>
                        <a:pt x="172509" y="49966"/>
                      </a:cubicBezTo>
                      <a:cubicBezTo>
                        <a:pt x="143733" y="46968"/>
                        <a:pt x="120952" y="33180"/>
                        <a:pt x="95172" y="21190"/>
                      </a:cubicBezTo>
                      <a:cubicBezTo>
                        <a:pt x="77187" y="12797"/>
                        <a:pt x="56803" y="7401"/>
                        <a:pt x="38219" y="14595"/>
                      </a:cubicBezTo>
                      <a:cubicBezTo>
                        <a:pt x="26828" y="18792"/>
                        <a:pt x="16637" y="27185"/>
                        <a:pt x="11241" y="37976"/>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08" name="Freihandform: Form 311">
                  <a:extLst>
                    <a:ext uri="{FF2B5EF4-FFF2-40B4-BE49-F238E27FC236}">
                      <a16:creationId xmlns:a16="http://schemas.microsoft.com/office/drawing/2014/main" id="{F1C115ED-581E-F7D8-46C4-4007348C4518}"/>
                    </a:ext>
                  </a:extLst>
                </p:cNvPr>
                <p:cNvSpPr/>
                <p:nvPr/>
              </p:nvSpPr>
              <p:spPr bwMode="gray">
                <a:xfrm>
                  <a:off x="7636625" y="11909656"/>
                  <a:ext cx="167863" cy="47961"/>
                </a:xfrm>
                <a:custGeom>
                  <a:avLst/>
                  <a:gdLst>
                    <a:gd name="connsiteX0" fmla="*/ 160519 w 167862"/>
                    <a:gd name="connsiteY0" fmla="*/ 11241 h 47960"/>
                    <a:gd name="connsiteX1" fmla="*/ 160519 w 167862"/>
                    <a:gd name="connsiteY1" fmla="*/ 11241 h 47960"/>
                    <a:gd name="connsiteX2" fmla="*/ 11241 w 167862"/>
                    <a:gd name="connsiteY2" fmla="*/ 11241 h 47960"/>
                    <a:gd name="connsiteX3" fmla="*/ 11241 w 167862"/>
                    <a:gd name="connsiteY3" fmla="*/ 11241 h 47960"/>
                  </a:gdLst>
                  <a:ahLst/>
                  <a:cxnLst>
                    <a:cxn ang="0">
                      <a:pos x="connsiteX0" y="connsiteY0"/>
                    </a:cxn>
                    <a:cxn ang="0">
                      <a:pos x="connsiteX1" y="connsiteY1"/>
                    </a:cxn>
                    <a:cxn ang="0">
                      <a:pos x="connsiteX2" y="connsiteY2"/>
                    </a:cxn>
                    <a:cxn ang="0">
                      <a:pos x="connsiteX3" y="connsiteY3"/>
                    </a:cxn>
                  </a:cxnLst>
                  <a:rect l="l" t="t" r="r" b="b"/>
                  <a:pathLst>
                    <a:path w="167862" h="47960">
                      <a:moveTo>
                        <a:pt x="160519" y="11241"/>
                      </a:moveTo>
                      <a:lnTo>
                        <a:pt x="160519" y="11241"/>
                      </a:lnTo>
                      <a:cubicBezTo>
                        <a:pt x="117954" y="49010"/>
                        <a:pt x="53806" y="49010"/>
                        <a:pt x="11241" y="11241"/>
                      </a:cubicBezTo>
                      <a:lnTo>
                        <a:pt x="11241" y="11241"/>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09" name="Freihandform: Form 312">
                  <a:extLst>
                    <a:ext uri="{FF2B5EF4-FFF2-40B4-BE49-F238E27FC236}">
                      <a16:creationId xmlns:a16="http://schemas.microsoft.com/office/drawing/2014/main" id="{3901BE85-BB22-D763-BC82-563F5F75BC87}"/>
                    </a:ext>
                  </a:extLst>
                </p:cNvPr>
                <p:cNvSpPr/>
                <p:nvPr/>
              </p:nvSpPr>
              <p:spPr bwMode="gray">
                <a:xfrm>
                  <a:off x="7589264" y="11510382"/>
                  <a:ext cx="263785" cy="167863"/>
                </a:xfrm>
                <a:custGeom>
                  <a:avLst/>
                  <a:gdLst>
                    <a:gd name="connsiteX0" fmla="*/ 11241 w 263784"/>
                    <a:gd name="connsiteY0" fmla="*/ 157522 h 167862"/>
                    <a:gd name="connsiteX1" fmla="*/ 11241 w 263784"/>
                    <a:gd name="connsiteY1" fmla="*/ 51408 h 167862"/>
                    <a:gd name="connsiteX2" fmla="*/ 51408 w 263784"/>
                    <a:gd name="connsiteY2" fmla="*/ 11241 h 167862"/>
                    <a:gd name="connsiteX3" fmla="*/ 212676 w 263784"/>
                    <a:gd name="connsiteY3" fmla="*/ 11241 h 167862"/>
                    <a:gd name="connsiteX4" fmla="*/ 252844 w 263784"/>
                    <a:gd name="connsiteY4" fmla="*/ 51408 h 167862"/>
                    <a:gd name="connsiteX5" fmla="*/ 252844 w 263784"/>
                    <a:gd name="connsiteY5" fmla="*/ 149128 h 16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784" h="167862">
                      <a:moveTo>
                        <a:pt x="11241" y="157522"/>
                      </a:moveTo>
                      <a:lnTo>
                        <a:pt x="11241" y="51408"/>
                      </a:lnTo>
                      <a:cubicBezTo>
                        <a:pt x="11241" y="29226"/>
                        <a:pt x="29226" y="11241"/>
                        <a:pt x="51408" y="11241"/>
                      </a:cubicBezTo>
                      <a:lnTo>
                        <a:pt x="212676" y="11241"/>
                      </a:lnTo>
                      <a:cubicBezTo>
                        <a:pt x="234859" y="11241"/>
                        <a:pt x="252844" y="29226"/>
                        <a:pt x="252844" y="51408"/>
                      </a:cubicBezTo>
                      <a:lnTo>
                        <a:pt x="252844" y="149128"/>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10" name="Freihandform: Form 313">
                  <a:extLst>
                    <a:ext uri="{FF2B5EF4-FFF2-40B4-BE49-F238E27FC236}">
                      <a16:creationId xmlns:a16="http://schemas.microsoft.com/office/drawing/2014/main" id="{0AD4449E-A027-82F8-7642-842D633A7141}"/>
                    </a:ext>
                  </a:extLst>
                </p:cNvPr>
                <p:cNvSpPr/>
                <p:nvPr/>
              </p:nvSpPr>
              <p:spPr bwMode="gray">
                <a:xfrm>
                  <a:off x="7709765" y="11546952"/>
                  <a:ext cx="17985" cy="77936"/>
                </a:xfrm>
                <a:custGeom>
                  <a:avLst/>
                  <a:gdLst>
                    <a:gd name="connsiteX0" fmla="*/ 11241 w 17985"/>
                    <a:gd name="connsiteY0" fmla="*/ 66995 h 77936"/>
                    <a:gd name="connsiteX1" fmla="*/ 11241 w 17985"/>
                    <a:gd name="connsiteY1" fmla="*/ 11241 h 77936"/>
                  </a:gdLst>
                  <a:ahLst/>
                  <a:cxnLst>
                    <a:cxn ang="0">
                      <a:pos x="connsiteX0" y="connsiteY0"/>
                    </a:cxn>
                    <a:cxn ang="0">
                      <a:pos x="connsiteX1" y="connsiteY1"/>
                    </a:cxn>
                  </a:cxnLst>
                  <a:rect l="l" t="t" r="r" b="b"/>
                  <a:pathLst>
                    <a:path w="17985" h="77936">
                      <a:moveTo>
                        <a:pt x="11241" y="66995"/>
                      </a:moveTo>
                      <a:lnTo>
                        <a:pt x="11241" y="11241"/>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11" name="Freihandform: Form 314">
                  <a:extLst>
                    <a:ext uri="{FF2B5EF4-FFF2-40B4-BE49-F238E27FC236}">
                      <a16:creationId xmlns:a16="http://schemas.microsoft.com/office/drawing/2014/main" id="{2E35FC98-5C7B-33FC-3D72-E33E430E0D76}"/>
                    </a:ext>
                  </a:extLst>
                </p:cNvPr>
                <p:cNvSpPr/>
                <p:nvPr/>
              </p:nvSpPr>
              <p:spPr bwMode="gray">
                <a:xfrm>
                  <a:off x="7682188" y="11575129"/>
                  <a:ext cx="77936" cy="17985"/>
                </a:xfrm>
                <a:custGeom>
                  <a:avLst/>
                  <a:gdLst>
                    <a:gd name="connsiteX0" fmla="*/ 11241 w 77936"/>
                    <a:gd name="connsiteY0" fmla="*/ 11241 h 17985"/>
                    <a:gd name="connsiteX1" fmla="*/ 66995 w 77936"/>
                    <a:gd name="connsiteY1" fmla="*/ 11241 h 17985"/>
                  </a:gdLst>
                  <a:ahLst/>
                  <a:cxnLst>
                    <a:cxn ang="0">
                      <a:pos x="connsiteX0" y="connsiteY0"/>
                    </a:cxn>
                    <a:cxn ang="0">
                      <a:pos x="connsiteX1" y="connsiteY1"/>
                    </a:cxn>
                  </a:cxnLst>
                  <a:rect l="l" t="t" r="r" b="b"/>
                  <a:pathLst>
                    <a:path w="77936" h="17985">
                      <a:moveTo>
                        <a:pt x="11241" y="11241"/>
                      </a:moveTo>
                      <a:lnTo>
                        <a:pt x="66995" y="11241"/>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12" name="Freihandform: Form 315">
                  <a:extLst>
                    <a:ext uri="{FF2B5EF4-FFF2-40B4-BE49-F238E27FC236}">
                      <a16:creationId xmlns:a16="http://schemas.microsoft.com/office/drawing/2014/main" id="{4714E7CD-D0A5-F880-2254-AB0D83AE9593}"/>
                    </a:ext>
                  </a:extLst>
                </p:cNvPr>
                <p:cNvSpPr/>
                <p:nvPr/>
              </p:nvSpPr>
              <p:spPr bwMode="gray">
                <a:xfrm>
                  <a:off x="7710965" y="11757980"/>
                  <a:ext cx="197838" cy="341721"/>
                </a:xfrm>
                <a:custGeom>
                  <a:avLst/>
                  <a:gdLst>
                    <a:gd name="connsiteX0" fmla="*/ 168312 w 197838"/>
                    <a:gd name="connsiteY0" fmla="*/ 11241 h 341721"/>
                    <a:gd name="connsiteX1" fmla="*/ 180902 w 197838"/>
                    <a:gd name="connsiteY1" fmla="*/ 96371 h 341721"/>
                    <a:gd name="connsiteX2" fmla="*/ 11241 w 197838"/>
                    <a:gd name="connsiteY2" fmla="*/ 330780 h 341721"/>
                  </a:gdLst>
                  <a:ahLst/>
                  <a:cxnLst>
                    <a:cxn ang="0">
                      <a:pos x="connsiteX0" y="connsiteY0"/>
                    </a:cxn>
                    <a:cxn ang="0">
                      <a:pos x="connsiteX1" y="connsiteY1"/>
                    </a:cxn>
                    <a:cxn ang="0">
                      <a:pos x="connsiteX2" y="connsiteY2"/>
                    </a:cxn>
                  </a:cxnLst>
                  <a:rect l="l" t="t" r="r" b="b"/>
                  <a:pathLst>
                    <a:path w="197838" h="341721">
                      <a:moveTo>
                        <a:pt x="168312" y="11241"/>
                      </a:moveTo>
                      <a:cubicBezTo>
                        <a:pt x="193492" y="14838"/>
                        <a:pt x="201285" y="35221"/>
                        <a:pt x="180902" y="96371"/>
                      </a:cubicBezTo>
                      <a:cubicBezTo>
                        <a:pt x="147329" y="197689"/>
                        <a:pt x="93373" y="330780"/>
                        <a:pt x="11241" y="330780"/>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13" name="Freihandform: Form 316">
                  <a:extLst>
                    <a:ext uri="{FF2B5EF4-FFF2-40B4-BE49-F238E27FC236}">
                      <a16:creationId xmlns:a16="http://schemas.microsoft.com/office/drawing/2014/main" id="{16828F35-65A3-4410-5C52-509C7E458C9A}"/>
                    </a:ext>
                  </a:extLst>
                </p:cNvPr>
                <p:cNvSpPr/>
                <p:nvPr/>
              </p:nvSpPr>
              <p:spPr bwMode="gray">
                <a:xfrm>
                  <a:off x="7530271" y="11757980"/>
                  <a:ext cx="197838" cy="341721"/>
                </a:xfrm>
                <a:custGeom>
                  <a:avLst/>
                  <a:gdLst>
                    <a:gd name="connsiteX0" fmla="*/ 35462 w 197838"/>
                    <a:gd name="connsiteY0" fmla="*/ 11241 h 341721"/>
                    <a:gd name="connsiteX1" fmla="*/ 22872 w 197838"/>
                    <a:gd name="connsiteY1" fmla="*/ 96371 h 341721"/>
                    <a:gd name="connsiteX2" fmla="*/ 192534 w 197838"/>
                    <a:gd name="connsiteY2" fmla="*/ 330780 h 341721"/>
                  </a:gdLst>
                  <a:ahLst/>
                  <a:cxnLst>
                    <a:cxn ang="0">
                      <a:pos x="connsiteX0" y="connsiteY0"/>
                    </a:cxn>
                    <a:cxn ang="0">
                      <a:pos x="connsiteX1" y="connsiteY1"/>
                    </a:cxn>
                    <a:cxn ang="0">
                      <a:pos x="connsiteX2" y="connsiteY2"/>
                    </a:cxn>
                  </a:cxnLst>
                  <a:rect l="l" t="t" r="r" b="b"/>
                  <a:pathLst>
                    <a:path w="197838" h="341721">
                      <a:moveTo>
                        <a:pt x="35462" y="11241"/>
                      </a:moveTo>
                      <a:cubicBezTo>
                        <a:pt x="10282" y="14838"/>
                        <a:pt x="2489" y="35221"/>
                        <a:pt x="22872" y="96371"/>
                      </a:cubicBezTo>
                      <a:cubicBezTo>
                        <a:pt x="56445" y="197689"/>
                        <a:pt x="110401" y="330780"/>
                        <a:pt x="192534" y="330780"/>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14" name="Freihandform: Form 317">
                  <a:extLst>
                    <a:ext uri="{FF2B5EF4-FFF2-40B4-BE49-F238E27FC236}">
                      <a16:creationId xmlns:a16="http://schemas.microsoft.com/office/drawing/2014/main" id="{341DEDBD-AD96-4B73-4F2B-EE48308A3C52}"/>
                    </a:ext>
                  </a:extLst>
                </p:cNvPr>
                <p:cNvSpPr/>
                <p:nvPr/>
              </p:nvSpPr>
              <p:spPr bwMode="gray">
                <a:xfrm>
                  <a:off x="7835063" y="12070325"/>
                  <a:ext cx="89927" cy="89927"/>
                </a:xfrm>
                <a:custGeom>
                  <a:avLst/>
                  <a:gdLst>
                    <a:gd name="connsiteX0" fmla="*/ 80784 w 89926"/>
                    <a:gd name="connsiteY0" fmla="*/ 46013 h 89926"/>
                    <a:gd name="connsiteX1" fmla="*/ 46012 w 89926"/>
                    <a:gd name="connsiteY1" fmla="*/ 80784 h 89926"/>
                    <a:gd name="connsiteX2" fmla="*/ 11240 w 89926"/>
                    <a:gd name="connsiteY2" fmla="*/ 46013 h 89926"/>
                    <a:gd name="connsiteX3" fmla="*/ 46012 w 89926"/>
                    <a:gd name="connsiteY3" fmla="*/ 11241 h 89926"/>
                    <a:gd name="connsiteX4" fmla="*/ 80784 w 89926"/>
                    <a:gd name="connsiteY4" fmla="*/ 46013 h 89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6" h="89926">
                      <a:moveTo>
                        <a:pt x="80784" y="46013"/>
                      </a:moveTo>
                      <a:cubicBezTo>
                        <a:pt x="80784" y="65216"/>
                        <a:pt x="65216" y="80784"/>
                        <a:pt x="46012" y="80784"/>
                      </a:cubicBezTo>
                      <a:cubicBezTo>
                        <a:pt x="26808" y="80784"/>
                        <a:pt x="11240" y="65216"/>
                        <a:pt x="11240" y="46013"/>
                      </a:cubicBezTo>
                      <a:cubicBezTo>
                        <a:pt x="11240" y="26809"/>
                        <a:pt x="26808" y="11241"/>
                        <a:pt x="46012" y="11241"/>
                      </a:cubicBezTo>
                      <a:cubicBezTo>
                        <a:pt x="65216" y="11241"/>
                        <a:pt x="80784" y="26809"/>
                        <a:pt x="80784" y="46013"/>
                      </a:cubicBezTo>
                      <a:close/>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15" name="Freihandform: Form 318">
                  <a:extLst>
                    <a:ext uri="{FF2B5EF4-FFF2-40B4-BE49-F238E27FC236}">
                      <a16:creationId xmlns:a16="http://schemas.microsoft.com/office/drawing/2014/main" id="{B17C1A92-59DA-2989-2DCB-0D70CC0C186D}"/>
                    </a:ext>
                  </a:extLst>
                </p:cNvPr>
                <p:cNvSpPr/>
                <p:nvPr/>
              </p:nvSpPr>
              <p:spPr bwMode="gray">
                <a:xfrm>
                  <a:off x="7711564" y="12077519"/>
                  <a:ext cx="179853" cy="155873"/>
                </a:xfrm>
                <a:custGeom>
                  <a:avLst/>
                  <a:gdLst>
                    <a:gd name="connsiteX0" fmla="*/ 11241 w 179853"/>
                    <a:gd name="connsiteY0" fmla="*/ 11241 h 155872"/>
                    <a:gd name="connsiteX1" fmla="*/ 11241 w 179853"/>
                    <a:gd name="connsiteY1" fmla="*/ 73590 h 155872"/>
                    <a:gd name="connsiteX2" fmla="*/ 86180 w 179853"/>
                    <a:gd name="connsiteY2" fmla="*/ 148529 h 155872"/>
                    <a:gd name="connsiteX3" fmla="*/ 95172 w 179853"/>
                    <a:gd name="connsiteY3" fmla="*/ 148529 h 155872"/>
                    <a:gd name="connsiteX4" fmla="*/ 170111 w 179853"/>
                    <a:gd name="connsiteY4" fmla="*/ 73590 h 155872"/>
                    <a:gd name="connsiteX5" fmla="*/ 170111 w 179853"/>
                    <a:gd name="connsiteY5" fmla="*/ 73590 h 15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853" h="155872">
                      <a:moveTo>
                        <a:pt x="11241" y="11241"/>
                      </a:moveTo>
                      <a:lnTo>
                        <a:pt x="11241" y="73590"/>
                      </a:lnTo>
                      <a:cubicBezTo>
                        <a:pt x="11241" y="114956"/>
                        <a:pt x="44813" y="148529"/>
                        <a:pt x="86180" y="148529"/>
                      </a:cubicBezTo>
                      <a:lnTo>
                        <a:pt x="95172" y="148529"/>
                      </a:lnTo>
                      <a:cubicBezTo>
                        <a:pt x="136539" y="148529"/>
                        <a:pt x="170111" y="114956"/>
                        <a:pt x="170111" y="73590"/>
                      </a:cubicBezTo>
                      <a:lnTo>
                        <a:pt x="170111" y="73590"/>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grpSp>
          <p:nvGrpSpPr>
            <p:cNvPr id="32" name="Gruppieren 23">
              <a:extLst>
                <a:ext uri="{FF2B5EF4-FFF2-40B4-BE49-F238E27FC236}">
                  <a16:creationId xmlns:a16="http://schemas.microsoft.com/office/drawing/2014/main" id="{54396972-46AA-25BA-A70D-740DF07B7A9E}"/>
                </a:ext>
              </a:extLst>
            </p:cNvPr>
            <p:cNvGrpSpPr>
              <a:grpSpLocks noChangeAspect="1"/>
            </p:cNvGrpSpPr>
            <p:nvPr/>
          </p:nvGrpSpPr>
          <p:grpSpPr bwMode="gray">
            <a:xfrm>
              <a:off x="10142432" y="3245766"/>
              <a:ext cx="366219" cy="366219"/>
              <a:chOff x="1675468" y="2470969"/>
              <a:chExt cx="898977" cy="898977"/>
            </a:xfrm>
          </p:grpSpPr>
          <p:sp>
            <p:nvSpPr>
              <p:cNvPr id="86" name="Ellipse 24">
                <a:extLst>
                  <a:ext uri="{FF2B5EF4-FFF2-40B4-BE49-F238E27FC236}">
                    <a16:creationId xmlns:a16="http://schemas.microsoft.com/office/drawing/2014/main" id="{786FECDA-9FC7-A087-0022-120985CFC47B}"/>
                  </a:ext>
                </a:extLst>
              </p:cNvPr>
              <p:cNvSpPr>
                <a:spLocks noChangeAspect="1"/>
              </p:cNvSpPr>
              <p:nvPr/>
            </p:nvSpPr>
            <p:spPr bwMode="gray">
              <a:xfrm>
                <a:off x="1675468" y="2470969"/>
                <a:ext cx="898977" cy="898977"/>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87" name="Grafik 658">
                <a:extLst>
                  <a:ext uri="{FF2B5EF4-FFF2-40B4-BE49-F238E27FC236}">
                    <a16:creationId xmlns:a16="http://schemas.microsoft.com/office/drawing/2014/main" id="{1A7106A8-83EA-FF7F-2A54-92674A137A64}"/>
                  </a:ext>
                </a:extLst>
              </p:cNvPr>
              <p:cNvGrpSpPr>
                <a:grpSpLocks noChangeAspect="1"/>
              </p:cNvGrpSpPr>
              <p:nvPr/>
            </p:nvGrpSpPr>
            <p:grpSpPr bwMode="gray">
              <a:xfrm>
                <a:off x="1920645" y="2721861"/>
                <a:ext cx="408623" cy="397193"/>
                <a:chOff x="44507616" y="26913253"/>
                <a:chExt cx="4086225" cy="3971925"/>
              </a:xfrm>
            </p:grpSpPr>
            <p:sp>
              <p:nvSpPr>
                <p:cNvPr id="88" name="Freihandform: Form 26">
                  <a:extLst>
                    <a:ext uri="{FF2B5EF4-FFF2-40B4-BE49-F238E27FC236}">
                      <a16:creationId xmlns:a16="http://schemas.microsoft.com/office/drawing/2014/main" id="{A222E1A1-0B45-8175-A984-BF54864BD944}"/>
                    </a:ext>
                  </a:extLst>
                </p:cNvPr>
                <p:cNvSpPr/>
                <p:nvPr/>
              </p:nvSpPr>
              <p:spPr bwMode="gray">
                <a:xfrm>
                  <a:off x="45258852" y="27396361"/>
                  <a:ext cx="2584513" cy="3388994"/>
                </a:xfrm>
                <a:custGeom>
                  <a:avLst/>
                  <a:gdLst>
                    <a:gd name="connsiteX0" fmla="*/ 1968055 w 2584513"/>
                    <a:gd name="connsiteY0" fmla="*/ 0 h 3388994"/>
                    <a:gd name="connsiteX1" fmla="*/ 2584514 w 2584513"/>
                    <a:gd name="connsiteY1" fmla="*/ 0 h 3388994"/>
                    <a:gd name="connsiteX2" fmla="*/ 2584514 w 2584513"/>
                    <a:gd name="connsiteY2" fmla="*/ 3388995 h 3388994"/>
                    <a:gd name="connsiteX3" fmla="*/ 0 w 2584513"/>
                    <a:gd name="connsiteY3" fmla="*/ 3388995 h 3388994"/>
                    <a:gd name="connsiteX4" fmla="*/ 0 w 2584513"/>
                    <a:gd name="connsiteY4" fmla="*/ 0 h 3388994"/>
                    <a:gd name="connsiteX5" fmla="*/ 616458 w 2584513"/>
                    <a:gd name="connsiteY5" fmla="*/ 0 h 338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513" h="3388994">
                      <a:moveTo>
                        <a:pt x="1968055" y="0"/>
                      </a:moveTo>
                      <a:lnTo>
                        <a:pt x="2584514" y="0"/>
                      </a:lnTo>
                      <a:lnTo>
                        <a:pt x="2584514" y="3388995"/>
                      </a:lnTo>
                      <a:lnTo>
                        <a:pt x="0" y="3388995"/>
                      </a:lnTo>
                      <a:lnTo>
                        <a:pt x="0" y="0"/>
                      </a:lnTo>
                      <a:lnTo>
                        <a:pt x="616458" y="0"/>
                      </a:lnTo>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89" name="Freihandform: Form 27">
                  <a:extLst>
                    <a:ext uri="{FF2B5EF4-FFF2-40B4-BE49-F238E27FC236}">
                      <a16:creationId xmlns:a16="http://schemas.microsoft.com/office/drawing/2014/main" id="{6E9F58A4-D4FC-3336-E36C-5B4DFD624395}"/>
                    </a:ext>
                  </a:extLst>
                </p:cNvPr>
                <p:cNvSpPr/>
                <p:nvPr/>
              </p:nvSpPr>
              <p:spPr bwMode="gray">
                <a:xfrm>
                  <a:off x="47843366" y="28394581"/>
                  <a:ext cx="655986" cy="2390774"/>
                </a:xfrm>
                <a:custGeom>
                  <a:avLst/>
                  <a:gdLst>
                    <a:gd name="connsiteX0" fmla="*/ 0 w 655986"/>
                    <a:gd name="connsiteY0" fmla="*/ 0 h 2390774"/>
                    <a:gd name="connsiteX1" fmla="*/ 655987 w 655986"/>
                    <a:gd name="connsiteY1" fmla="*/ 0 h 2390774"/>
                    <a:gd name="connsiteX2" fmla="*/ 655987 w 655986"/>
                    <a:gd name="connsiteY2" fmla="*/ 2390775 h 2390774"/>
                    <a:gd name="connsiteX3" fmla="*/ 0 w 655986"/>
                    <a:gd name="connsiteY3" fmla="*/ 2390775 h 2390774"/>
                  </a:gdLst>
                  <a:ahLst/>
                  <a:cxnLst>
                    <a:cxn ang="0">
                      <a:pos x="connsiteX0" y="connsiteY0"/>
                    </a:cxn>
                    <a:cxn ang="0">
                      <a:pos x="connsiteX1" y="connsiteY1"/>
                    </a:cxn>
                    <a:cxn ang="0">
                      <a:pos x="connsiteX2" y="connsiteY2"/>
                    </a:cxn>
                    <a:cxn ang="0">
                      <a:pos x="connsiteX3" y="connsiteY3"/>
                    </a:cxn>
                  </a:cxnLst>
                  <a:rect l="l" t="t" r="r" b="b"/>
                  <a:pathLst>
                    <a:path w="655986" h="2390774">
                      <a:moveTo>
                        <a:pt x="0" y="0"/>
                      </a:moveTo>
                      <a:lnTo>
                        <a:pt x="655987" y="0"/>
                      </a:lnTo>
                      <a:lnTo>
                        <a:pt x="655987" y="2390775"/>
                      </a:lnTo>
                      <a:lnTo>
                        <a:pt x="0" y="2390775"/>
                      </a:lnTo>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90" name="Freihandform: Form 28">
                  <a:extLst>
                    <a:ext uri="{FF2B5EF4-FFF2-40B4-BE49-F238E27FC236}">
                      <a16:creationId xmlns:a16="http://schemas.microsoft.com/office/drawing/2014/main" id="{76744A3B-7611-7121-49D4-9FAD6471B4C8}"/>
                    </a:ext>
                  </a:extLst>
                </p:cNvPr>
                <p:cNvSpPr/>
                <p:nvPr/>
              </p:nvSpPr>
              <p:spPr bwMode="gray">
                <a:xfrm>
                  <a:off x="44602866" y="28394581"/>
                  <a:ext cx="655986" cy="2390774"/>
                </a:xfrm>
                <a:custGeom>
                  <a:avLst/>
                  <a:gdLst>
                    <a:gd name="connsiteX0" fmla="*/ 655987 w 655986"/>
                    <a:gd name="connsiteY0" fmla="*/ 0 h 2390774"/>
                    <a:gd name="connsiteX1" fmla="*/ 0 w 655986"/>
                    <a:gd name="connsiteY1" fmla="*/ 0 h 2390774"/>
                    <a:gd name="connsiteX2" fmla="*/ 0 w 655986"/>
                    <a:gd name="connsiteY2" fmla="*/ 2390775 h 2390774"/>
                    <a:gd name="connsiteX3" fmla="*/ 655987 w 655986"/>
                    <a:gd name="connsiteY3" fmla="*/ 2390775 h 2390774"/>
                  </a:gdLst>
                  <a:ahLst/>
                  <a:cxnLst>
                    <a:cxn ang="0">
                      <a:pos x="connsiteX0" y="connsiteY0"/>
                    </a:cxn>
                    <a:cxn ang="0">
                      <a:pos x="connsiteX1" y="connsiteY1"/>
                    </a:cxn>
                    <a:cxn ang="0">
                      <a:pos x="connsiteX2" y="connsiteY2"/>
                    </a:cxn>
                    <a:cxn ang="0">
                      <a:pos x="connsiteX3" y="connsiteY3"/>
                    </a:cxn>
                  </a:cxnLst>
                  <a:rect l="l" t="t" r="r" b="b"/>
                  <a:pathLst>
                    <a:path w="655986" h="2390774">
                      <a:moveTo>
                        <a:pt x="655987" y="0"/>
                      </a:moveTo>
                      <a:lnTo>
                        <a:pt x="0" y="0"/>
                      </a:lnTo>
                      <a:lnTo>
                        <a:pt x="0" y="2390775"/>
                      </a:lnTo>
                      <a:lnTo>
                        <a:pt x="655987" y="2390775"/>
                      </a:lnTo>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91" name="Freihandform: Form 29">
                  <a:extLst>
                    <a:ext uri="{FF2B5EF4-FFF2-40B4-BE49-F238E27FC236}">
                      <a16:creationId xmlns:a16="http://schemas.microsoft.com/office/drawing/2014/main" id="{7C004F1B-04CB-A08D-F5FC-B6822D39456B}"/>
                    </a:ext>
                  </a:extLst>
                </p:cNvPr>
                <p:cNvSpPr/>
                <p:nvPr/>
              </p:nvSpPr>
              <p:spPr bwMode="gray">
                <a:xfrm>
                  <a:off x="46138295" y="29872003"/>
                  <a:ext cx="825531" cy="913352"/>
                </a:xfrm>
                <a:custGeom>
                  <a:avLst/>
                  <a:gdLst>
                    <a:gd name="connsiteX0" fmla="*/ 0 w 825531"/>
                    <a:gd name="connsiteY0" fmla="*/ 913352 h 913352"/>
                    <a:gd name="connsiteX1" fmla="*/ 0 w 825531"/>
                    <a:gd name="connsiteY1" fmla="*/ 0 h 913352"/>
                    <a:gd name="connsiteX2" fmla="*/ 825532 w 825531"/>
                    <a:gd name="connsiteY2" fmla="*/ 0 h 913352"/>
                    <a:gd name="connsiteX3" fmla="*/ 825532 w 825531"/>
                    <a:gd name="connsiteY3" fmla="*/ 913352 h 913352"/>
                  </a:gdLst>
                  <a:ahLst/>
                  <a:cxnLst>
                    <a:cxn ang="0">
                      <a:pos x="connsiteX0" y="connsiteY0"/>
                    </a:cxn>
                    <a:cxn ang="0">
                      <a:pos x="connsiteX1" y="connsiteY1"/>
                    </a:cxn>
                    <a:cxn ang="0">
                      <a:pos x="connsiteX2" y="connsiteY2"/>
                    </a:cxn>
                    <a:cxn ang="0">
                      <a:pos x="connsiteX3" y="connsiteY3"/>
                    </a:cxn>
                  </a:cxnLst>
                  <a:rect l="l" t="t" r="r" b="b"/>
                  <a:pathLst>
                    <a:path w="825531" h="913352">
                      <a:moveTo>
                        <a:pt x="0" y="913352"/>
                      </a:moveTo>
                      <a:lnTo>
                        <a:pt x="0" y="0"/>
                      </a:lnTo>
                      <a:lnTo>
                        <a:pt x="825532" y="0"/>
                      </a:lnTo>
                      <a:lnTo>
                        <a:pt x="825532" y="913352"/>
                      </a:lnTo>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92" name="Freihandform: Form 30">
                  <a:extLst>
                    <a:ext uri="{FF2B5EF4-FFF2-40B4-BE49-F238E27FC236}">
                      <a16:creationId xmlns:a16="http://schemas.microsoft.com/office/drawing/2014/main" id="{76768BC7-025C-E73E-565C-A25145954F8A}"/>
                    </a:ext>
                  </a:extLst>
                </p:cNvPr>
                <p:cNvSpPr/>
                <p:nvPr/>
              </p:nvSpPr>
              <p:spPr bwMode="gray">
                <a:xfrm>
                  <a:off x="45875310" y="27008503"/>
                  <a:ext cx="1351692" cy="1351692"/>
                </a:xfrm>
                <a:custGeom>
                  <a:avLst/>
                  <a:gdLst>
                    <a:gd name="connsiteX0" fmla="*/ 202121 w 1351692"/>
                    <a:gd name="connsiteY0" fmla="*/ 0 h 1351692"/>
                    <a:gd name="connsiteX1" fmla="*/ 1149572 w 1351692"/>
                    <a:gd name="connsiteY1" fmla="*/ 0 h 1351692"/>
                    <a:gd name="connsiteX2" fmla="*/ 1351693 w 1351692"/>
                    <a:gd name="connsiteY2" fmla="*/ 202121 h 1351692"/>
                    <a:gd name="connsiteX3" fmla="*/ 1351693 w 1351692"/>
                    <a:gd name="connsiteY3" fmla="*/ 1149572 h 1351692"/>
                    <a:gd name="connsiteX4" fmla="*/ 1149572 w 1351692"/>
                    <a:gd name="connsiteY4" fmla="*/ 1351693 h 1351692"/>
                    <a:gd name="connsiteX5" fmla="*/ 202121 w 1351692"/>
                    <a:gd name="connsiteY5" fmla="*/ 1351693 h 1351692"/>
                    <a:gd name="connsiteX6" fmla="*/ 0 w 1351692"/>
                    <a:gd name="connsiteY6" fmla="*/ 1149572 h 1351692"/>
                    <a:gd name="connsiteX7" fmla="*/ 0 w 1351692"/>
                    <a:gd name="connsiteY7" fmla="*/ 202121 h 1351692"/>
                    <a:gd name="connsiteX8" fmla="*/ 202121 w 1351692"/>
                    <a:gd name="connsiteY8" fmla="*/ 0 h 1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692" h="1351692">
                      <a:moveTo>
                        <a:pt x="202121" y="0"/>
                      </a:moveTo>
                      <a:lnTo>
                        <a:pt x="1149572" y="0"/>
                      </a:lnTo>
                      <a:cubicBezTo>
                        <a:pt x="1261205" y="0"/>
                        <a:pt x="1351693" y="90488"/>
                        <a:pt x="1351693" y="202121"/>
                      </a:cubicBezTo>
                      <a:lnTo>
                        <a:pt x="1351693" y="1149572"/>
                      </a:lnTo>
                      <a:cubicBezTo>
                        <a:pt x="1351693" y="1261205"/>
                        <a:pt x="1261205" y="1351693"/>
                        <a:pt x="1149572" y="1351693"/>
                      </a:cubicBezTo>
                      <a:lnTo>
                        <a:pt x="202121" y="1351693"/>
                      </a:lnTo>
                      <a:cubicBezTo>
                        <a:pt x="90488" y="1351693"/>
                        <a:pt x="0" y="1261205"/>
                        <a:pt x="0" y="1149572"/>
                      </a:cubicBezTo>
                      <a:lnTo>
                        <a:pt x="0" y="202121"/>
                      </a:lnTo>
                      <a:cubicBezTo>
                        <a:pt x="0" y="90488"/>
                        <a:pt x="90488" y="0"/>
                        <a:pt x="202121" y="0"/>
                      </a:cubicBezTo>
                      <a:close/>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93" name="Freihandform: Form 31">
                  <a:extLst>
                    <a:ext uri="{FF2B5EF4-FFF2-40B4-BE49-F238E27FC236}">
                      <a16:creationId xmlns:a16="http://schemas.microsoft.com/office/drawing/2014/main" id="{CC4F399F-C46A-02E5-E743-3257C22F1EDD}"/>
                    </a:ext>
                  </a:extLst>
                </p:cNvPr>
                <p:cNvSpPr/>
                <p:nvPr/>
              </p:nvSpPr>
              <p:spPr bwMode="gray">
                <a:xfrm>
                  <a:off x="46241356" y="27684301"/>
                  <a:ext cx="619505" cy="9525"/>
                </a:xfrm>
                <a:custGeom>
                  <a:avLst/>
                  <a:gdLst>
                    <a:gd name="connsiteX0" fmla="*/ 0 w 619505"/>
                    <a:gd name="connsiteY0" fmla="*/ 0 h 9525"/>
                    <a:gd name="connsiteX1" fmla="*/ 619506 w 619505"/>
                    <a:gd name="connsiteY1" fmla="*/ 0 h 9525"/>
                  </a:gdLst>
                  <a:ahLst/>
                  <a:cxnLst>
                    <a:cxn ang="0">
                      <a:pos x="connsiteX0" y="connsiteY0"/>
                    </a:cxn>
                    <a:cxn ang="0">
                      <a:pos x="connsiteX1" y="connsiteY1"/>
                    </a:cxn>
                  </a:cxnLst>
                  <a:rect l="l" t="t" r="r" b="b"/>
                  <a:pathLst>
                    <a:path w="619505" h="9525">
                      <a:moveTo>
                        <a:pt x="0" y="0"/>
                      </a:moveTo>
                      <a:lnTo>
                        <a:pt x="619506"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94" name="Freihandform: Form 32">
                  <a:extLst>
                    <a:ext uri="{FF2B5EF4-FFF2-40B4-BE49-F238E27FC236}">
                      <a16:creationId xmlns:a16="http://schemas.microsoft.com/office/drawing/2014/main" id="{2A9047EE-6154-8149-D5FD-643F4F12D8A5}"/>
                    </a:ext>
                  </a:extLst>
                </p:cNvPr>
                <p:cNvSpPr/>
                <p:nvPr/>
              </p:nvSpPr>
              <p:spPr bwMode="gray">
                <a:xfrm>
                  <a:off x="46551109" y="27374548"/>
                  <a:ext cx="9525" cy="619505"/>
                </a:xfrm>
                <a:custGeom>
                  <a:avLst/>
                  <a:gdLst>
                    <a:gd name="connsiteX0" fmla="*/ 0 w 9525"/>
                    <a:gd name="connsiteY0" fmla="*/ 619506 h 619505"/>
                    <a:gd name="connsiteX1" fmla="*/ 0 w 9525"/>
                    <a:gd name="connsiteY1" fmla="*/ 0 h 619505"/>
                  </a:gdLst>
                  <a:ahLst/>
                  <a:cxnLst>
                    <a:cxn ang="0">
                      <a:pos x="connsiteX0" y="connsiteY0"/>
                    </a:cxn>
                    <a:cxn ang="0">
                      <a:pos x="connsiteX1" y="connsiteY1"/>
                    </a:cxn>
                  </a:cxnLst>
                  <a:rect l="l" t="t" r="r" b="b"/>
                  <a:pathLst>
                    <a:path w="9525" h="619505">
                      <a:moveTo>
                        <a:pt x="0" y="619506"/>
                      </a:moveTo>
                      <a:lnTo>
                        <a:pt x="0"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95" name="Freihandform: Form 33">
                  <a:extLst>
                    <a:ext uri="{FF2B5EF4-FFF2-40B4-BE49-F238E27FC236}">
                      <a16:creationId xmlns:a16="http://schemas.microsoft.com/office/drawing/2014/main" id="{34991FC3-81A5-C6B8-51A8-EABE3CD652E8}"/>
                    </a:ext>
                  </a:extLst>
                </p:cNvPr>
                <p:cNvSpPr/>
                <p:nvPr/>
              </p:nvSpPr>
              <p:spPr bwMode="gray">
                <a:xfrm>
                  <a:off x="45875310" y="28894167"/>
                  <a:ext cx="220122" cy="9525"/>
                </a:xfrm>
                <a:custGeom>
                  <a:avLst/>
                  <a:gdLst>
                    <a:gd name="connsiteX0" fmla="*/ 0 w 220122"/>
                    <a:gd name="connsiteY0" fmla="*/ 0 h 9525"/>
                    <a:gd name="connsiteX1" fmla="*/ 220123 w 220122"/>
                    <a:gd name="connsiteY1" fmla="*/ 0 h 9525"/>
                  </a:gdLst>
                  <a:ahLst/>
                  <a:cxnLst>
                    <a:cxn ang="0">
                      <a:pos x="connsiteX0" y="connsiteY0"/>
                    </a:cxn>
                    <a:cxn ang="0">
                      <a:pos x="connsiteX1" y="connsiteY1"/>
                    </a:cxn>
                  </a:cxnLst>
                  <a:rect l="l" t="t" r="r" b="b"/>
                  <a:pathLst>
                    <a:path w="220122" h="9525">
                      <a:moveTo>
                        <a:pt x="0" y="0"/>
                      </a:moveTo>
                      <a:lnTo>
                        <a:pt x="220123"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96" name="Freihandform: Form 34">
                  <a:extLst>
                    <a:ext uri="{FF2B5EF4-FFF2-40B4-BE49-F238E27FC236}">
                      <a16:creationId xmlns:a16="http://schemas.microsoft.com/office/drawing/2014/main" id="{4747345D-D322-5BAC-973A-EB98EA520ED9}"/>
                    </a:ext>
                  </a:extLst>
                </p:cNvPr>
                <p:cNvSpPr/>
                <p:nvPr/>
              </p:nvSpPr>
              <p:spPr bwMode="gray">
                <a:xfrm>
                  <a:off x="46427189" y="28894167"/>
                  <a:ext cx="220218" cy="9525"/>
                </a:xfrm>
                <a:custGeom>
                  <a:avLst/>
                  <a:gdLst>
                    <a:gd name="connsiteX0" fmla="*/ 0 w 220218"/>
                    <a:gd name="connsiteY0" fmla="*/ 0 h 9525"/>
                    <a:gd name="connsiteX1" fmla="*/ 220218 w 220218"/>
                    <a:gd name="connsiteY1" fmla="*/ 0 h 9525"/>
                  </a:gdLst>
                  <a:ahLst/>
                  <a:cxnLst>
                    <a:cxn ang="0">
                      <a:pos x="connsiteX0" y="connsiteY0"/>
                    </a:cxn>
                    <a:cxn ang="0">
                      <a:pos x="connsiteX1" y="connsiteY1"/>
                    </a:cxn>
                  </a:cxnLst>
                  <a:rect l="l" t="t" r="r" b="b"/>
                  <a:pathLst>
                    <a:path w="220218" h="9525">
                      <a:moveTo>
                        <a:pt x="0" y="0"/>
                      </a:moveTo>
                      <a:lnTo>
                        <a:pt x="220218"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97" name="Freihandform: Form 35">
                  <a:extLst>
                    <a:ext uri="{FF2B5EF4-FFF2-40B4-BE49-F238E27FC236}">
                      <a16:creationId xmlns:a16="http://schemas.microsoft.com/office/drawing/2014/main" id="{65F6B5CE-A08E-579D-F58C-A282A35629D6}"/>
                    </a:ext>
                  </a:extLst>
                </p:cNvPr>
                <p:cNvSpPr/>
                <p:nvPr/>
              </p:nvSpPr>
              <p:spPr bwMode="gray">
                <a:xfrm>
                  <a:off x="47006785" y="28894167"/>
                  <a:ext cx="220122" cy="9525"/>
                </a:xfrm>
                <a:custGeom>
                  <a:avLst/>
                  <a:gdLst>
                    <a:gd name="connsiteX0" fmla="*/ 0 w 220122"/>
                    <a:gd name="connsiteY0" fmla="*/ 0 h 9525"/>
                    <a:gd name="connsiteX1" fmla="*/ 220123 w 220122"/>
                    <a:gd name="connsiteY1" fmla="*/ 0 h 9525"/>
                  </a:gdLst>
                  <a:ahLst/>
                  <a:cxnLst>
                    <a:cxn ang="0">
                      <a:pos x="connsiteX0" y="connsiteY0"/>
                    </a:cxn>
                    <a:cxn ang="0">
                      <a:pos x="connsiteX1" y="connsiteY1"/>
                    </a:cxn>
                  </a:cxnLst>
                  <a:rect l="l" t="t" r="r" b="b"/>
                  <a:pathLst>
                    <a:path w="220122" h="9525">
                      <a:moveTo>
                        <a:pt x="0" y="0"/>
                      </a:moveTo>
                      <a:lnTo>
                        <a:pt x="220123"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98" name="Freihandform: Form 36">
                  <a:extLst>
                    <a:ext uri="{FF2B5EF4-FFF2-40B4-BE49-F238E27FC236}">
                      <a16:creationId xmlns:a16="http://schemas.microsoft.com/office/drawing/2014/main" id="{A3067AD5-5FB8-703A-91ED-6C3C9F73A355}"/>
                    </a:ext>
                  </a:extLst>
                </p:cNvPr>
                <p:cNvSpPr/>
                <p:nvPr/>
              </p:nvSpPr>
              <p:spPr bwMode="gray">
                <a:xfrm>
                  <a:off x="45875310" y="29362321"/>
                  <a:ext cx="220122" cy="9525"/>
                </a:xfrm>
                <a:custGeom>
                  <a:avLst/>
                  <a:gdLst>
                    <a:gd name="connsiteX0" fmla="*/ 0 w 220122"/>
                    <a:gd name="connsiteY0" fmla="*/ 0 h 9525"/>
                    <a:gd name="connsiteX1" fmla="*/ 220123 w 220122"/>
                    <a:gd name="connsiteY1" fmla="*/ 0 h 9525"/>
                  </a:gdLst>
                  <a:ahLst/>
                  <a:cxnLst>
                    <a:cxn ang="0">
                      <a:pos x="connsiteX0" y="connsiteY0"/>
                    </a:cxn>
                    <a:cxn ang="0">
                      <a:pos x="connsiteX1" y="connsiteY1"/>
                    </a:cxn>
                  </a:cxnLst>
                  <a:rect l="l" t="t" r="r" b="b"/>
                  <a:pathLst>
                    <a:path w="220122" h="9525">
                      <a:moveTo>
                        <a:pt x="0" y="0"/>
                      </a:moveTo>
                      <a:lnTo>
                        <a:pt x="220123"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99" name="Freihandform: Form 37">
                  <a:extLst>
                    <a:ext uri="{FF2B5EF4-FFF2-40B4-BE49-F238E27FC236}">
                      <a16:creationId xmlns:a16="http://schemas.microsoft.com/office/drawing/2014/main" id="{399B11A5-1CB9-644E-6A3B-3D53EC8634CA}"/>
                    </a:ext>
                  </a:extLst>
                </p:cNvPr>
                <p:cNvSpPr/>
                <p:nvPr/>
              </p:nvSpPr>
              <p:spPr bwMode="gray">
                <a:xfrm>
                  <a:off x="46427189" y="29362321"/>
                  <a:ext cx="220218" cy="9525"/>
                </a:xfrm>
                <a:custGeom>
                  <a:avLst/>
                  <a:gdLst>
                    <a:gd name="connsiteX0" fmla="*/ 0 w 220218"/>
                    <a:gd name="connsiteY0" fmla="*/ 0 h 9525"/>
                    <a:gd name="connsiteX1" fmla="*/ 220218 w 220218"/>
                    <a:gd name="connsiteY1" fmla="*/ 0 h 9525"/>
                  </a:gdLst>
                  <a:ahLst/>
                  <a:cxnLst>
                    <a:cxn ang="0">
                      <a:pos x="connsiteX0" y="connsiteY0"/>
                    </a:cxn>
                    <a:cxn ang="0">
                      <a:pos x="connsiteX1" y="connsiteY1"/>
                    </a:cxn>
                  </a:cxnLst>
                  <a:rect l="l" t="t" r="r" b="b"/>
                  <a:pathLst>
                    <a:path w="220218" h="9525">
                      <a:moveTo>
                        <a:pt x="0" y="0"/>
                      </a:moveTo>
                      <a:lnTo>
                        <a:pt x="220218"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100" name="Freihandform: Form 38">
                  <a:extLst>
                    <a:ext uri="{FF2B5EF4-FFF2-40B4-BE49-F238E27FC236}">
                      <a16:creationId xmlns:a16="http://schemas.microsoft.com/office/drawing/2014/main" id="{991FF737-5F21-8A0E-4001-351693FEDE9E}"/>
                    </a:ext>
                  </a:extLst>
                </p:cNvPr>
                <p:cNvSpPr/>
                <p:nvPr/>
              </p:nvSpPr>
              <p:spPr bwMode="gray">
                <a:xfrm>
                  <a:off x="47006785" y="29362321"/>
                  <a:ext cx="220122" cy="9525"/>
                </a:xfrm>
                <a:custGeom>
                  <a:avLst/>
                  <a:gdLst>
                    <a:gd name="connsiteX0" fmla="*/ 0 w 220122"/>
                    <a:gd name="connsiteY0" fmla="*/ 0 h 9525"/>
                    <a:gd name="connsiteX1" fmla="*/ 220123 w 220122"/>
                    <a:gd name="connsiteY1" fmla="*/ 0 h 9525"/>
                  </a:gdLst>
                  <a:ahLst/>
                  <a:cxnLst>
                    <a:cxn ang="0">
                      <a:pos x="connsiteX0" y="connsiteY0"/>
                    </a:cxn>
                    <a:cxn ang="0">
                      <a:pos x="connsiteX1" y="connsiteY1"/>
                    </a:cxn>
                  </a:cxnLst>
                  <a:rect l="l" t="t" r="r" b="b"/>
                  <a:pathLst>
                    <a:path w="220122" h="9525">
                      <a:moveTo>
                        <a:pt x="0" y="0"/>
                      </a:moveTo>
                      <a:lnTo>
                        <a:pt x="220123"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sp>
          <p:nvSpPr>
            <p:cNvPr id="33" name="Figura">
              <a:extLst>
                <a:ext uri="{FF2B5EF4-FFF2-40B4-BE49-F238E27FC236}">
                  <a16:creationId xmlns:a16="http://schemas.microsoft.com/office/drawing/2014/main" id="{99AAFCD6-5197-27AB-AF5A-35913D5B054E}"/>
                </a:ext>
              </a:extLst>
            </p:cNvPr>
            <p:cNvSpPr>
              <a:spLocks noChangeAspect="1"/>
            </p:cNvSpPr>
            <p:nvPr/>
          </p:nvSpPr>
          <p:spPr>
            <a:xfrm>
              <a:off x="9909147" y="3916309"/>
              <a:ext cx="252323" cy="245265"/>
            </a:xfrm>
            <a:custGeom>
              <a:avLst/>
              <a:gdLst/>
              <a:ahLst/>
              <a:cxnLst>
                <a:cxn ang="0">
                  <a:pos x="wd2" y="hd2"/>
                </a:cxn>
                <a:cxn ang="5400000">
                  <a:pos x="wd2" y="hd2"/>
                </a:cxn>
                <a:cxn ang="10800000">
                  <a:pos x="wd2" y="hd2"/>
                </a:cxn>
                <a:cxn ang="16200000">
                  <a:pos x="wd2" y="hd2"/>
                </a:cxn>
              </a:cxnLst>
              <a:rect l="0" t="0" r="r" b="b"/>
              <a:pathLst>
                <a:path w="21600" h="21600" extrusionOk="0">
                  <a:moveTo>
                    <a:pt x="21079" y="3992"/>
                  </a:moveTo>
                  <a:lnTo>
                    <a:pt x="21079" y="1706"/>
                  </a:lnTo>
                  <a:cubicBezTo>
                    <a:pt x="21392" y="1610"/>
                    <a:pt x="21600" y="1255"/>
                    <a:pt x="21600" y="869"/>
                  </a:cubicBezTo>
                  <a:cubicBezTo>
                    <a:pt x="21600" y="386"/>
                    <a:pt x="21287" y="0"/>
                    <a:pt x="20897" y="0"/>
                  </a:cubicBezTo>
                  <a:lnTo>
                    <a:pt x="15477" y="0"/>
                  </a:lnTo>
                  <a:cubicBezTo>
                    <a:pt x="15086" y="0"/>
                    <a:pt x="14773" y="386"/>
                    <a:pt x="14773" y="869"/>
                  </a:cubicBezTo>
                  <a:cubicBezTo>
                    <a:pt x="14773" y="1288"/>
                    <a:pt x="15008" y="1610"/>
                    <a:pt x="15295" y="1706"/>
                  </a:cubicBezTo>
                  <a:lnTo>
                    <a:pt x="15295" y="3959"/>
                  </a:lnTo>
                  <a:lnTo>
                    <a:pt x="13705" y="3959"/>
                  </a:lnTo>
                  <a:lnTo>
                    <a:pt x="13705" y="1706"/>
                  </a:lnTo>
                  <a:cubicBezTo>
                    <a:pt x="14018" y="1610"/>
                    <a:pt x="14226" y="1255"/>
                    <a:pt x="14226" y="869"/>
                  </a:cubicBezTo>
                  <a:cubicBezTo>
                    <a:pt x="14226" y="386"/>
                    <a:pt x="13914" y="0"/>
                    <a:pt x="13523" y="0"/>
                  </a:cubicBezTo>
                  <a:lnTo>
                    <a:pt x="8103" y="0"/>
                  </a:lnTo>
                  <a:cubicBezTo>
                    <a:pt x="7712" y="0"/>
                    <a:pt x="7400" y="386"/>
                    <a:pt x="7400" y="869"/>
                  </a:cubicBezTo>
                  <a:cubicBezTo>
                    <a:pt x="7400" y="1288"/>
                    <a:pt x="7634" y="1610"/>
                    <a:pt x="7921" y="1706"/>
                  </a:cubicBezTo>
                  <a:lnTo>
                    <a:pt x="7921" y="3959"/>
                  </a:lnTo>
                  <a:lnTo>
                    <a:pt x="6331" y="3959"/>
                  </a:lnTo>
                  <a:lnTo>
                    <a:pt x="6331" y="1706"/>
                  </a:lnTo>
                  <a:cubicBezTo>
                    <a:pt x="6644" y="1610"/>
                    <a:pt x="6853" y="1255"/>
                    <a:pt x="6853" y="869"/>
                  </a:cubicBezTo>
                  <a:cubicBezTo>
                    <a:pt x="6853" y="386"/>
                    <a:pt x="6540" y="0"/>
                    <a:pt x="6149" y="0"/>
                  </a:cubicBezTo>
                  <a:lnTo>
                    <a:pt x="703" y="0"/>
                  </a:lnTo>
                  <a:cubicBezTo>
                    <a:pt x="313" y="0"/>
                    <a:pt x="0" y="386"/>
                    <a:pt x="0" y="869"/>
                  </a:cubicBezTo>
                  <a:cubicBezTo>
                    <a:pt x="0" y="1288"/>
                    <a:pt x="234" y="1610"/>
                    <a:pt x="521" y="1706"/>
                  </a:cubicBezTo>
                  <a:lnTo>
                    <a:pt x="521" y="4024"/>
                  </a:lnTo>
                  <a:cubicBezTo>
                    <a:pt x="208" y="4120"/>
                    <a:pt x="0" y="4475"/>
                    <a:pt x="0" y="4861"/>
                  </a:cubicBezTo>
                  <a:cubicBezTo>
                    <a:pt x="0" y="5279"/>
                    <a:pt x="234" y="5601"/>
                    <a:pt x="521" y="5698"/>
                  </a:cubicBezTo>
                  <a:lnTo>
                    <a:pt x="521" y="18027"/>
                  </a:lnTo>
                  <a:cubicBezTo>
                    <a:pt x="521" y="19990"/>
                    <a:pt x="1824" y="21600"/>
                    <a:pt x="3413" y="21600"/>
                  </a:cubicBezTo>
                  <a:cubicBezTo>
                    <a:pt x="5003" y="21600"/>
                    <a:pt x="6305" y="19990"/>
                    <a:pt x="6305" y="18027"/>
                  </a:cubicBezTo>
                  <a:lnTo>
                    <a:pt x="6305" y="5730"/>
                  </a:lnTo>
                  <a:lnTo>
                    <a:pt x="7895" y="5730"/>
                  </a:lnTo>
                  <a:lnTo>
                    <a:pt x="7895" y="18027"/>
                  </a:lnTo>
                  <a:cubicBezTo>
                    <a:pt x="7895" y="19990"/>
                    <a:pt x="9198" y="21600"/>
                    <a:pt x="10787" y="21600"/>
                  </a:cubicBezTo>
                  <a:cubicBezTo>
                    <a:pt x="12376" y="21600"/>
                    <a:pt x="13679" y="19990"/>
                    <a:pt x="13679" y="18027"/>
                  </a:cubicBezTo>
                  <a:lnTo>
                    <a:pt x="13679" y="5730"/>
                  </a:lnTo>
                  <a:lnTo>
                    <a:pt x="15269" y="5730"/>
                  </a:lnTo>
                  <a:lnTo>
                    <a:pt x="15269" y="18027"/>
                  </a:lnTo>
                  <a:cubicBezTo>
                    <a:pt x="15269" y="19990"/>
                    <a:pt x="16571" y="21600"/>
                    <a:pt x="18161" y="21600"/>
                  </a:cubicBezTo>
                  <a:cubicBezTo>
                    <a:pt x="19750" y="21600"/>
                    <a:pt x="21053" y="19990"/>
                    <a:pt x="21053" y="18027"/>
                  </a:cubicBezTo>
                  <a:lnTo>
                    <a:pt x="21053" y="5698"/>
                  </a:lnTo>
                  <a:cubicBezTo>
                    <a:pt x="21366" y="5601"/>
                    <a:pt x="21574" y="5247"/>
                    <a:pt x="21574" y="4861"/>
                  </a:cubicBezTo>
                  <a:cubicBezTo>
                    <a:pt x="21574" y="4475"/>
                    <a:pt x="21366" y="4088"/>
                    <a:pt x="21079" y="3992"/>
                  </a:cubicBezTo>
                  <a:close/>
                  <a:moveTo>
                    <a:pt x="4898" y="3959"/>
                  </a:moveTo>
                  <a:lnTo>
                    <a:pt x="1954" y="3959"/>
                  </a:lnTo>
                  <a:lnTo>
                    <a:pt x="1954" y="1706"/>
                  </a:lnTo>
                  <a:lnTo>
                    <a:pt x="4898" y="1706"/>
                  </a:lnTo>
                  <a:lnTo>
                    <a:pt x="4898" y="3959"/>
                  </a:lnTo>
                  <a:close/>
                  <a:moveTo>
                    <a:pt x="3439" y="19830"/>
                  </a:moveTo>
                  <a:cubicBezTo>
                    <a:pt x="2632" y="19830"/>
                    <a:pt x="1980" y="19025"/>
                    <a:pt x="1980" y="18027"/>
                  </a:cubicBezTo>
                  <a:lnTo>
                    <a:pt x="1980" y="12297"/>
                  </a:lnTo>
                  <a:lnTo>
                    <a:pt x="4924" y="12297"/>
                  </a:lnTo>
                  <a:lnTo>
                    <a:pt x="4924" y="18027"/>
                  </a:lnTo>
                  <a:cubicBezTo>
                    <a:pt x="4898" y="19025"/>
                    <a:pt x="4247" y="19830"/>
                    <a:pt x="3439" y="19830"/>
                  </a:cubicBezTo>
                  <a:close/>
                  <a:moveTo>
                    <a:pt x="4898" y="10526"/>
                  </a:moveTo>
                  <a:lnTo>
                    <a:pt x="1954" y="10526"/>
                  </a:lnTo>
                  <a:lnTo>
                    <a:pt x="1954" y="5698"/>
                  </a:lnTo>
                  <a:lnTo>
                    <a:pt x="4898" y="5698"/>
                  </a:lnTo>
                  <a:lnTo>
                    <a:pt x="4898" y="10526"/>
                  </a:lnTo>
                  <a:close/>
                  <a:moveTo>
                    <a:pt x="9328" y="1738"/>
                  </a:moveTo>
                  <a:lnTo>
                    <a:pt x="12246" y="1738"/>
                  </a:lnTo>
                  <a:lnTo>
                    <a:pt x="12246" y="3992"/>
                  </a:lnTo>
                  <a:lnTo>
                    <a:pt x="9328" y="3992"/>
                  </a:lnTo>
                  <a:lnTo>
                    <a:pt x="9328" y="1738"/>
                  </a:lnTo>
                  <a:close/>
                  <a:moveTo>
                    <a:pt x="10813" y="19830"/>
                  </a:moveTo>
                  <a:cubicBezTo>
                    <a:pt x="10005" y="19830"/>
                    <a:pt x="9354" y="19025"/>
                    <a:pt x="9354" y="18027"/>
                  </a:cubicBezTo>
                  <a:lnTo>
                    <a:pt x="9354" y="14325"/>
                  </a:lnTo>
                  <a:lnTo>
                    <a:pt x="12272" y="14325"/>
                  </a:lnTo>
                  <a:lnTo>
                    <a:pt x="12272" y="18027"/>
                  </a:lnTo>
                  <a:cubicBezTo>
                    <a:pt x="12272" y="19025"/>
                    <a:pt x="11621" y="19830"/>
                    <a:pt x="10813" y="19830"/>
                  </a:cubicBezTo>
                  <a:close/>
                  <a:moveTo>
                    <a:pt x="12272" y="12554"/>
                  </a:moveTo>
                  <a:lnTo>
                    <a:pt x="9354" y="12554"/>
                  </a:lnTo>
                  <a:lnTo>
                    <a:pt x="9354" y="5698"/>
                  </a:lnTo>
                  <a:lnTo>
                    <a:pt x="12272" y="5698"/>
                  </a:lnTo>
                  <a:lnTo>
                    <a:pt x="12272" y="12554"/>
                  </a:lnTo>
                  <a:close/>
                  <a:moveTo>
                    <a:pt x="16728" y="1738"/>
                  </a:moveTo>
                  <a:lnTo>
                    <a:pt x="19672" y="1738"/>
                  </a:lnTo>
                  <a:lnTo>
                    <a:pt x="19672" y="3992"/>
                  </a:lnTo>
                  <a:lnTo>
                    <a:pt x="16728" y="3992"/>
                  </a:lnTo>
                  <a:lnTo>
                    <a:pt x="16728" y="1738"/>
                  </a:lnTo>
                  <a:close/>
                  <a:moveTo>
                    <a:pt x="19646" y="5730"/>
                  </a:moveTo>
                  <a:lnTo>
                    <a:pt x="19646" y="8531"/>
                  </a:lnTo>
                  <a:lnTo>
                    <a:pt x="16702" y="8531"/>
                  </a:lnTo>
                  <a:lnTo>
                    <a:pt x="16702" y="5730"/>
                  </a:lnTo>
                  <a:lnTo>
                    <a:pt x="19646" y="5730"/>
                  </a:lnTo>
                  <a:close/>
                  <a:moveTo>
                    <a:pt x="18187" y="19830"/>
                  </a:moveTo>
                  <a:cubicBezTo>
                    <a:pt x="17379" y="19830"/>
                    <a:pt x="16728" y="19025"/>
                    <a:pt x="16728" y="18027"/>
                  </a:cubicBezTo>
                  <a:lnTo>
                    <a:pt x="16728" y="10301"/>
                  </a:lnTo>
                  <a:lnTo>
                    <a:pt x="19672" y="10301"/>
                  </a:lnTo>
                  <a:lnTo>
                    <a:pt x="19672" y="18027"/>
                  </a:lnTo>
                  <a:cubicBezTo>
                    <a:pt x="19646" y="19025"/>
                    <a:pt x="18994" y="19830"/>
                    <a:pt x="18187" y="19830"/>
                  </a:cubicBezTo>
                  <a:close/>
                </a:path>
              </a:pathLst>
            </a:custGeom>
            <a:noFill/>
            <a:ln w="3175">
              <a:solidFill>
                <a:schemeClr val="accent2"/>
              </a:solidFill>
              <a:miter lim="400000"/>
            </a:ln>
          </p:spPr>
          <p:txBody>
            <a:bodyPr lIns="28575" tIns="28575" rIns="28575" bIns="28575" anchor="ctr"/>
            <a:lstStyle/>
            <a:p>
              <a:pPr defTabSz="342892">
                <a:lnSpc>
                  <a:spcPts val="2850"/>
                </a:lnSpc>
                <a:tabLst>
                  <a:tab pos="628634" algn="l"/>
                </a:tabLst>
                <a:defRPr>
                  <a:effectLst>
                    <a:outerShdw blurRad="38100" dist="12700" dir="5400000" rotWithShape="0">
                      <a:srgbClr val="000000">
                        <a:alpha val="50000"/>
                      </a:srgbClr>
                    </a:outerShdw>
                  </a:effectLst>
                  <a:latin typeface="Gill Sans"/>
                  <a:ea typeface="Gill Sans"/>
                  <a:cs typeface="Gill Sans"/>
                  <a:sym typeface="Gill Sans"/>
                </a:defRPr>
              </a:pPr>
              <a:endParaRPr>
                <a:solidFill>
                  <a:srgbClr val="000000"/>
                </a:solidFill>
                <a:effectLst>
                  <a:outerShdw blurRad="38100" dist="12700" dir="5400000" rotWithShape="0">
                    <a:srgbClr val="000000">
                      <a:alpha val="50000"/>
                    </a:srgbClr>
                  </a:outerShdw>
                </a:effectLst>
                <a:latin typeface="Calibri" panose="020F0502020204030204" pitchFamily="34" charset="0"/>
                <a:cs typeface="Calibri" panose="020F0502020204030204" pitchFamily="34" charset="0"/>
                <a:sym typeface="Gill Sans"/>
              </a:endParaRPr>
            </a:p>
          </p:txBody>
        </p:sp>
        <p:sp>
          <p:nvSpPr>
            <p:cNvPr id="34" name="Figura">
              <a:extLst>
                <a:ext uri="{FF2B5EF4-FFF2-40B4-BE49-F238E27FC236}">
                  <a16:creationId xmlns:a16="http://schemas.microsoft.com/office/drawing/2014/main" id="{2F5101A2-68E9-3CF3-B26E-C2CD21167F51}"/>
                </a:ext>
              </a:extLst>
            </p:cNvPr>
            <p:cNvSpPr>
              <a:spLocks noChangeAspect="1"/>
            </p:cNvSpPr>
            <p:nvPr/>
          </p:nvSpPr>
          <p:spPr>
            <a:xfrm>
              <a:off x="9214676" y="4123763"/>
              <a:ext cx="317856" cy="301497"/>
            </a:xfrm>
            <a:custGeom>
              <a:avLst/>
              <a:gdLst/>
              <a:ahLst/>
              <a:cxnLst>
                <a:cxn ang="0">
                  <a:pos x="wd2" y="hd2"/>
                </a:cxn>
                <a:cxn ang="5400000">
                  <a:pos x="wd2" y="hd2"/>
                </a:cxn>
                <a:cxn ang="10800000">
                  <a:pos x="wd2" y="hd2"/>
                </a:cxn>
                <a:cxn ang="16200000">
                  <a:pos x="wd2" y="hd2"/>
                </a:cxn>
              </a:cxnLst>
              <a:rect l="0" t="0" r="r" b="b"/>
              <a:pathLst>
                <a:path w="21600" h="21600" extrusionOk="0">
                  <a:moveTo>
                    <a:pt x="17930" y="0"/>
                  </a:moveTo>
                  <a:lnTo>
                    <a:pt x="3696" y="0"/>
                  </a:lnTo>
                  <a:cubicBezTo>
                    <a:pt x="1678" y="0"/>
                    <a:pt x="0" y="1489"/>
                    <a:pt x="0" y="3332"/>
                  </a:cubicBezTo>
                  <a:lnTo>
                    <a:pt x="0" y="16023"/>
                  </a:lnTo>
                  <a:cubicBezTo>
                    <a:pt x="0" y="17653"/>
                    <a:pt x="1311" y="19024"/>
                    <a:pt x="3041" y="19284"/>
                  </a:cubicBezTo>
                  <a:lnTo>
                    <a:pt x="3041" y="19828"/>
                  </a:lnTo>
                  <a:cubicBezTo>
                    <a:pt x="3041" y="20796"/>
                    <a:pt x="3932" y="21600"/>
                    <a:pt x="5007" y="21600"/>
                  </a:cubicBezTo>
                  <a:cubicBezTo>
                    <a:pt x="6082" y="21600"/>
                    <a:pt x="6973" y="20796"/>
                    <a:pt x="6973" y="19828"/>
                  </a:cubicBezTo>
                  <a:lnTo>
                    <a:pt x="6973" y="19331"/>
                  </a:lnTo>
                  <a:lnTo>
                    <a:pt x="14627" y="19331"/>
                  </a:lnTo>
                  <a:lnTo>
                    <a:pt x="14627" y="19828"/>
                  </a:lnTo>
                  <a:cubicBezTo>
                    <a:pt x="14627" y="20796"/>
                    <a:pt x="15518" y="21600"/>
                    <a:pt x="16593" y="21600"/>
                  </a:cubicBezTo>
                  <a:cubicBezTo>
                    <a:pt x="17668" y="21600"/>
                    <a:pt x="18559" y="20796"/>
                    <a:pt x="18559" y="19828"/>
                  </a:cubicBezTo>
                  <a:lnTo>
                    <a:pt x="18559" y="19260"/>
                  </a:lnTo>
                  <a:cubicBezTo>
                    <a:pt x="20289" y="18977"/>
                    <a:pt x="21600" y="17630"/>
                    <a:pt x="21600" y="15999"/>
                  </a:cubicBezTo>
                  <a:lnTo>
                    <a:pt x="21600" y="3309"/>
                  </a:lnTo>
                  <a:cubicBezTo>
                    <a:pt x="21600" y="1489"/>
                    <a:pt x="19949" y="0"/>
                    <a:pt x="17930" y="0"/>
                  </a:cubicBezTo>
                  <a:close/>
                  <a:moveTo>
                    <a:pt x="5688" y="19828"/>
                  </a:moveTo>
                  <a:cubicBezTo>
                    <a:pt x="5688" y="20158"/>
                    <a:pt x="5374" y="20442"/>
                    <a:pt x="5007" y="20442"/>
                  </a:cubicBezTo>
                  <a:cubicBezTo>
                    <a:pt x="4640" y="20442"/>
                    <a:pt x="4325" y="20158"/>
                    <a:pt x="4325" y="19828"/>
                  </a:cubicBezTo>
                  <a:lnTo>
                    <a:pt x="4325" y="19331"/>
                  </a:lnTo>
                  <a:lnTo>
                    <a:pt x="5662" y="19331"/>
                  </a:lnTo>
                  <a:lnTo>
                    <a:pt x="5688" y="19828"/>
                  </a:lnTo>
                  <a:lnTo>
                    <a:pt x="5688" y="19828"/>
                  </a:lnTo>
                  <a:close/>
                  <a:moveTo>
                    <a:pt x="17275" y="19828"/>
                  </a:moveTo>
                  <a:cubicBezTo>
                    <a:pt x="17275" y="20158"/>
                    <a:pt x="16986" y="20442"/>
                    <a:pt x="16593" y="20442"/>
                  </a:cubicBezTo>
                  <a:cubicBezTo>
                    <a:pt x="16226" y="20442"/>
                    <a:pt x="15912" y="20158"/>
                    <a:pt x="15912" y="19828"/>
                  </a:cubicBezTo>
                  <a:lnTo>
                    <a:pt x="15912" y="19331"/>
                  </a:lnTo>
                  <a:lnTo>
                    <a:pt x="17249" y="19331"/>
                  </a:lnTo>
                  <a:lnTo>
                    <a:pt x="17275" y="19828"/>
                  </a:lnTo>
                  <a:lnTo>
                    <a:pt x="17275" y="19828"/>
                  </a:lnTo>
                  <a:close/>
                  <a:moveTo>
                    <a:pt x="20316" y="15999"/>
                  </a:moveTo>
                  <a:cubicBezTo>
                    <a:pt x="20316" y="17181"/>
                    <a:pt x="19241" y="18150"/>
                    <a:pt x="17930" y="18150"/>
                  </a:cubicBezTo>
                  <a:lnTo>
                    <a:pt x="3696" y="18150"/>
                  </a:lnTo>
                  <a:cubicBezTo>
                    <a:pt x="2385" y="18150"/>
                    <a:pt x="1311" y="17181"/>
                    <a:pt x="1311" y="15999"/>
                  </a:cubicBezTo>
                  <a:lnTo>
                    <a:pt x="1311" y="13470"/>
                  </a:lnTo>
                  <a:cubicBezTo>
                    <a:pt x="1966" y="13967"/>
                    <a:pt x="2779" y="14274"/>
                    <a:pt x="3696" y="14274"/>
                  </a:cubicBezTo>
                  <a:lnTo>
                    <a:pt x="17904" y="14274"/>
                  </a:lnTo>
                  <a:cubicBezTo>
                    <a:pt x="18821" y="14274"/>
                    <a:pt x="19660" y="13967"/>
                    <a:pt x="20289" y="13470"/>
                  </a:cubicBezTo>
                  <a:lnTo>
                    <a:pt x="20289" y="15999"/>
                  </a:lnTo>
                  <a:close/>
                  <a:moveTo>
                    <a:pt x="20316" y="10942"/>
                  </a:moveTo>
                  <a:cubicBezTo>
                    <a:pt x="20316" y="12123"/>
                    <a:pt x="19241" y="13092"/>
                    <a:pt x="17930" y="13092"/>
                  </a:cubicBezTo>
                  <a:lnTo>
                    <a:pt x="3696" y="13092"/>
                  </a:lnTo>
                  <a:cubicBezTo>
                    <a:pt x="2385" y="13092"/>
                    <a:pt x="1311" y="12123"/>
                    <a:pt x="1311" y="10942"/>
                  </a:cubicBezTo>
                  <a:lnTo>
                    <a:pt x="1311" y="3309"/>
                  </a:lnTo>
                  <a:cubicBezTo>
                    <a:pt x="1311" y="2127"/>
                    <a:pt x="2385" y="1158"/>
                    <a:pt x="3696" y="1158"/>
                  </a:cubicBezTo>
                  <a:lnTo>
                    <a:pt x="17904" y="1158"/>
                  </a:lnTo>
                  <a:cubicBezTo>
                    <a:pt x="19215" y="1158"/>
                    <a:pt x="20289" y="2127"/>
                    <a:pt x="20289" y="3309"/>
                  </a:cubicBezTo>
                  <a:lnTo>
                    <a:pt x="20289" y="10942"/>
                  </a:lnTo>
                  <a:close/>
                  <a:moveTo>
                    <a:pt x="7523" y="15503"/>
                  </a:moveTo>
                  <a:lnTo>
                    <a:pt x="4325" y="15503"/>
                  </a:lnTo>
                  <a:cubicBezTo>
                    <a:pt x="3958" y="15503"/>
                    <a:pt x="3670" y="15763"/>
                    <a:pt x="3670" y="16094"/>
                  </a:cubicBezTo>
                  <a:cubicBezTo>
                    <a:pt x="3670" y="16425"/>
                    <a:pt x="3958" y="16684"/>
                    <a:pt x="4325" y="16684"/>
                  </a:cubicBezTo>
                  <a:lnTo>
                    <a:pt x="7523" y="16684"/>
                  </a:lnTo>
                  <a:cubicBezTo>
                    <a:pt x="7890" y="16684"/>
                    <a:pt x="8179" y="16425"/>
                    <a:pt x="8179" y="16094"/>
                  </a:cubicBezTo>
                  <a:cubicBezTo>
                    <a:pt x="8179" y="15763"/>
                    <a:pt x="7890" y="15503"/>
                    <a:pt x="7523" y="15503"/>
                  </a:cubicBezTo>
                  <a:close/>
                  <a:moveTo>
                    <a:pt x="16698" y="15526"/>
                  </a:moveTo>
                  <a:cubicBezTo>
                    <a:pt x="16541" y="15668"/>
                    <a:pt x="16436" y="15857"/>
                    <a:pt x="16436" y="16070"/>
                  </a:cubicBezTo>
                  <a:cubicBezTo>
                    <a:pt x="16436" y="16283"/>
                    <a:pt x="16515" y="16472"/>
                    <a:pt x="16698" y="16614"/>
                  </a:cubicBezTo>
                  <a:cubicBezTo>
                    <a:pt x="16855" y="16755"/>
                    <a:pt x="17091" y="16850"/>
                    <a:pt x="17301" y="16850"/>
                  </a:cubicBezTo>
                  <a:cubicBezTo>
                    <a:pt x="17537" y="16850"/>
                    <a:pt x="17747" y="16779"/>
                    <a:pt x="17904" y="16614"/>
                  </a:cubicBezTo>
                  <a:cubicBezTo>
                    <a:pt x="18061" y="16472"/>
                    <a:pt x="18166" y="16283"/>
                    <a:pt x="18166" y="16070"/>
                  </a:cubicBezTo>
                  <a:cubicBezTo>
                    <a:pt x="18166" y="15857"/>
                    <a:pt x="18087" y="15668"/>
                    <a:pt x="17904" y="15526"/>
                  </a:cubicBezTo>
                  <a:cubicBezTo>
                    <a:pt x="17589" y="15243"/>
                    <a:pt x="17013" y="15243"/>
                    <a:pt x="16698" y="15526"/>
                  </a:cubicBezTo>
                  <a:close/>
                  <a:moveTo>
                    <a:pt x="13474" y="15526"/>
                  </a:moveTo>
                  <a:cubicBezTo>
                    <a:pt x="13317" y="15668"/>
                    <a:pt x="13212" y="15857"/>
                    <a:pt x="13212" y="16070"/>
                  </a:cubicBezTo>
                  <a:cubicBezTo>
                    <a:pt x="13212" y="16283"/>
                    <a:pt x="13317" y="16472"/>
                    <a:pt x="13474" y="16614"/>
                  </a:cubicBezTo>
                  <a:cubicBezTo>
                    <a:pt x="13631" y="16755"/>
                    <a:pt x="13867" y="16850"/>
                    <a:pt x="14077" y="16850"/>
                  </a:cubicBezTo>
                  <a:cubicBezTo>
                    <a:pt x="14286" y="16850"/>
                    <a:pt x="14522" y="16779"/>
                    <a:pt x="14680" y="16614"/>
                  </a:cubicBezTo>
                  <a:cubicBezTo>
                    <a:pt x="14837" y="16472"/>
                    <a:pt x="14942" y="16283"/>
                    <a:pt x="14942" y="16070"/>
                  </a:cubicBezTo>
                  <a:cubicBezTo>
                    <a:pt x="14942" y="15857"/>
                    <a:pt x="14863" y="15668"/>
                    <a:pt x="14680" y="15526"/>
                  </a:cubicBezTo>
                  <a:cubicBezTo>
                    <a:pt x="14365" y="15243"/>
                    <a:pt x="13815" y="15243"/>
                    <a:pt x="13474" y="15526"/>
                  </a:cubicBezTo>
                  <a:close/>
                  <a:moveTo>
                    <a:pt x="13526" y="3309"/>
                  </a:moveTo>
                  <a:cubicBezTo>
                    <a:pt x="13290" y="3096"/>
                    <a:pt x="12845" y="3096"/>
                    <a:pt x="12609" y="3309"/>
                  </a:cubicBezTo>
                  <a:cubicBezTo>
                    <a:pt x="12137" y="3734"/>
                    <a:pt x="11482" y="3994"/>
                    <a:pt x="10800" y="3994"/>
                  </a:cubicBezTo>
                  <a:cubicBezTo>
                    <a:pt x="10118" y="3994"/>
                    <a:pt x="9463" y="3758"/>
                    <a:pt x="8991" y="3309"/>
                  </a:cubicBezTo>
                  <a:cubicBezTo>
                    <a:pt x="8729" y="3072"/>
                    <a:pt x="8336" y="3072"/>
                    <a:pt x="8074" y="3309"/>
                  </a:cubicBezTo>
                  <a:lnTo>
                    <a:pt x="3067" y="7822"/>
                  </a:lnTo>
                  <a:cubicBezTo>
                    <a:pt x="2805" y="8059"/>
                    <a:pt x="2805" y="8413"/>
                    <a:pt x="3067" y="8649"/>
                  </a:cubicBezTo>
                  <a:cubicBezTo>
                    <a:pt x="5138" y="10516"/>
                    <a:pt x="7890" y="11533"/>
                    <a:pt x="10800" y="11533"/>
                  </a:cubicBezTo>
                  <a:cubicBezTo>
                    <a:pt x="13710" y="11533"/>
                    <a:pt x="16462" y="10516"/>
                    <a:pt x="18533" y="8649"/>
                  </a:cubicBezTo>
                  <a:cubicBezTo>
                    <a:pt x="18795" y="8413"/>
                    <a:pt x="18795" y="8059"/>
                    <a:pt x="18533" y="7822"/>
                  </a:cubicBezTo>
                  <a:lnTo>
                    <a:pt x="13526" y="3309"/>
                  </a:lnTo>
                  <a:close/>
                  <a:moveTo>
                    <a:pt x="10800" y="10375"/>
                  </a:moveTo>
                  <a:cubicBezTo>
                    <a:pt x="8441" y="10375"/>
                    <a:pt x="6213" y="9618"/>
                    <a:pt x="4456" y="8224"/>
                  </a:cubicBezTo>
                  <a:lnTo>
                    <a:pt x="8572" y="4514"/>
                  </a:lnTo>
                  <a:cubicBezTo>
                    <a:pt x="9227" y="4939"/>
                    <a:pt x="9987" y="5152"/>
                    <a:pt x="10800" y="5152"/>
                  </a:cubicBezTo>
                  <a:cubicBezTo>
                    <a:pt x="11613" y="5152"/>
                    <a:pt x="12373" y="4939"/>
                    <a:pt x="13028" y="4514"/>
                  </a:cubicBezTo>
                  <a:lnTo>
                    <a:pt x="17144" y="8224"/>
                  </a:lnTo>
                  <a:cubicBezTo>
                    <a:pt x="15414" y="9618"/>
                    <a:pt x="13185" y="10375"/>
                    <a:pt x="10800" y="10375"/>
                  </a:cubicBezTo>
                  <a:close/>
                </a:path>
              </a:pathLst>
            </a:custGeom>
            <a:noFill/>
            <a:ln w="3175">
              <a:solidFill>
                <a:schemeClr val="accent2"/>
              </a:solidFill>
              <a:miter lim="400000"/>
            </a:ln>
          </p:spPr>
          <p:txBody>
            <a:bodyPr lIns="28575" tIns="28575" rIns="28575" bIns="28575" anchor="ctr"/>
            <a:lstStyle/>
            <a:p>
              <a:pPr defTabSz="342892">
                <a:lnSpc>
                  <a:spcPts val="2850"/>
                </a:lnSpc>
                <a:tabLst>
                  <a:tab pos="628634" algn="l"/>
                </a:tabLst>
                <a:defRPr>
                  <a:effectLst>
                    <a:outerShdw blurRad="38100" dist="12700" dir="5400000" rotWithShape="0">
                      <a:srgbClr val="000000">
                        <a:alpha val="50000"/>
                      </a:srgbClr>
                    </a:outerShdw>
                  </a:effectLst>
                  <a:latin typeface="Gill Sans"/>
                  <a:ea typeface="Gill Sans"/>
                  <a:cs typeface="Gill Sans"/>
                  <a:sym typeface="Gill Sans"/>
                </a:defRPr>
              </a:pPr>
              <a:endParaRPr>
                <a:solidFill>
                  <a:srgbClr val="000000"/>
                </a:solidFill>
                <a:effectLst>
                  <a:outerShdw blurRad="38100" dist="12700" dir="5400000" rotWithShape="0">
                    <a:srgbClr val="000000">
                      <a:alpha val="50000"/>
                    </a:srgbClr>
                  </a:outerShdw>
                </a:effectLst>
                <a:latin typeface="Calibri" panose="020F0502020204030204" pitchFamily="34" charset="0"/>
                <a:cs typeface="Calibri" panose="020F0502020204030204" pitchFamily="34" charset="0"/>
                <a:sym typeface="Gill Sans"/>
              </a:endParaRPr>
            </a:p>
          </p:txBody>
        </p:sp>
        <p:grpSp>
          <p:nvGrpSpPr>
            <p:cNvPr id="35" name="Gruppieren 1008">
              <a:extLst>
                <a:ext uri="{FF2B5EF4-FFF2-40B4-BE49-F238E27FC236}">
                  <a16:creationId xmlns:a16="http://schemas.microsoft.com/office/drawing/2014/main" id="{8427EC17-6628-C13B-E8D2-B89C13E8B339}"/>
                </a:ext>
              </a:extLst>
            </p:cNvPr>
            <p:cNvGrpSpPr>
              <a:grpSpLocks noChangeAspect="1"/>
            </p:cNvGrpSpPr>
            <p:nvPr/>
          </p:nvGrpSpPr>
          <p:grpSpPr bwMode="gray">
            <a:xfrm>
              <a:off x="8520216" y="3863521"/>
              <a:ext cx="366219" cy="366219"/>
              <a:chOff x="7346118" y="1322201"/>
              <a:chExt cx="898977" cy="898977"/>
            </a:xfrm>
            <a:noFill/>
          </p:grpSpPr>
          <p:sp>
            <p:nvSpPr>
              <p:cNvPr id="71" name="Ellipse 1009">
                <a:extLst>
                  <a:ext uri="{FF2B5EF4-FFF2-40B4-BE49-F238E27FC236}">
                    <a16:creationId xmlns:a16="http://schemas.microsoft.com/office/drawing/2014/main" id="{9DFA52C8-A70A-0A6A-5213-498470AA518B}"/>
                  </a:ext>
                </a:extLst>
              </p:cNvPr>
              <p:cNvSpPr>
                <a:spLocks noChangeAspect="1"/>
              </p:cNvSpPr>
              <p:nvPr/>
            </p:nvSpPr>
            <p:spPr bwMode="gray">
              <a:xfrm>
                <a:off x="7346118" y="1322201"/>
                <a:ext cx="898977" cy="898977"/>
              </a:xfrm>
              <a:prstGeom prst="ellipse">
                <a:avLst/>
              </a:pr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72" name="Gruppieren 1010">
                <a:extLst>
                  <a:ext uri="{FF2B5EF4-FFF2-40B4-BE49-F238E27FC236}">
                    <a16:creationId xmlns:a16="http://schemas.microsoft.com/office/drawing/2014/main" id="{DF63029D-5386-0F5E-4397-C2379E372982}"/>
                  </a:ext>
                </a:extLst>
              </p:cNvPr>
              <p:cNvGrpSpPr>
                <a:grpSpLocks noChangeAspect="1"/>
              </p:cNvGrpSpPr>
              <p:nvPr/>
            </p:nvGrpSpPr>
            <p:grpSpPr bwMode="gray">
              <a:xfrm>
                <a:off x="7523303" y="1561590"/>
                <a:ext cx="549849" cy="433211"/>
                <a:chOff x="11850627" y="11134087"/>
                <a:chExt cx="799219" cy="629684"/>
              </a:xfrm>
              <a:grpFill/>
            </p:grpSpPr>
            <p:sp>
              <p:nvSpPr>
                <p:cNvPr id="73" name="Freihandform: Form 1011">
                  <a:extLst>
                    <a:ext uri="{FF2B5EF4-FFF2-40B4-BE49-F238E27FC236}">
                      <a16:creationId xmlns:a16="http://schemas.microsoft.com/office/drawing/2014/main" id="{C6CF34D1-4E12-685C-C663-3EC5B5A7AEF2}"/>
                    </a:ext>
                  </a:extLst>
                </p:cNvPr>
                <p:cNvSpPr/>
                <p:nvPr/>
              </p:nvSpPr>
              <p:spPr bwMode="gray">
                <a:xfrm>
                  <a:off x="12371333" y="11253358"/>
                  <a:ext cx="278513" cy="508591"/>
                </a:xfrm>
                <a:custGeom>
                  <a:avLst/>
                  <a:gdLst>
                    <a:gd name="connsiteX0" fmla="*/ 18326 w 374665"/>
                    <a:gd name="connsiteY0" fmla="*/ 494802 h 684171"/>
                    <a:gd name="connsiteX1" fmla="*/ 18326 w 374665"/>
                    <a:gd name="connsiteY1" fmla="*/ 66381 h 684171"/>
                    <a:gd name="connsiteX2" fmla="*/ 66381 w 374665"/>
                    <a:gd name="connsiteY2" fmla="*/ 18326 h 684171"/>
                    <a:gd name="connsiteX3" fmla="*/ 309099 w 374665"/>
                    <a:gd name="connsiteY3" fmla="*/ 18326 h 684171"/>
                    <a:gd name="connsiteX4" fmla="*/ 357153 w 374665"/>
                    <a:gd name="connsiteY4" fmla="*/ 66381 h 684171"/>
                    <a:gd name="connsiteX5" fmla="*/ 357153 w 374665"/>
                    <a:gd name="connsiteY5" fmla="*/ 621863 h 684171"/>
                    <a:gd name="connsiteX6" fmla="*/ 309099 w 374665"/>
                    <a:gd name="connsiteY6" fmla="*/ 669917 h 684171"/>
                    <a:gd name="connsiteX7" fmla="*/ 83485 w 374665"/>
                    <a:gd name="connsiteY7" fmla="*/ 669917 h 68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665" h="684171">
                      <a:moveTo>
                        <a:pt x="18326" y="494802"/>
                      </a:moveTo>
                      <a:lnTo>
                        <a:pt x="18326" y="66381"/>
                      </a:lnTo>
                      <a:cubicBezTo>
                        <a:pt x="18326" y="40317"/>
                        <a:pt x="39503" y="18326"/>
                        <a:pt x="66381" y="18326"/>
                      </a:cubicBezTo>
                      <a:lnTo>
                        <a:pt x="309099" y="18326"/>
                      </a:lnTo>
                      <a:cubicBezTo>
                        <a:pt x="335162" y="18326"/>
                        <a:pt x="357153" y="39503"/>
                        <a:pt x="357153" y="66381"/>
                      </a:cubicBezTo>
                      <a:lnTo>
                        <a:pt x="357153" y="621863"/>
                      </a:lnTo>
                      <a:cubicBezTo>
                        <a:pt x="357153" y="647926"/>
                        <a:pt x="335977" y="669917"/>
                        <a:pt x="309099" y="669917"/>
                      </a:cubicBezTo>
                      <a:lnTo>
                        <a:pt x="83485" y="669917"/>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74" name="Freihandform: Form 1012">
                  <a:extLst>
                    <a:ext uri="{FF2B5EF4-FFF2-40B4-BE49-F238E27FC236}">
                      <a16:creationId xmlns:a16="http://schemas.microsoft.com/office/drawing/2014/main" id="{72AC468B-9513-C5F6-4355-1B2762DBE013}"/>
                    </a:ext>
                  </a:extLst>
                </p:cNvPr>
                <p:cNvSpPr/>
                <p:nvPr/>
              </p:nvSpPr>
              <p:spPr bwMode="gray">
                <a:xfrm>
                  <a:off x="12436723" y="11312087"/>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75" name="Freihandform: Form 1013">
                  <a:extLst>
                    <a:ext uri="{FF2B5EF4-FFF2-40B4-BE49-F238E27FC236}">
                      <a16:creationId xmlns:a16="http://schemas.microsoft.com/office/drawing/2014/main" id="{98E8E742-85BC-4AAD-9F5B-14E57CF3F907}"/>
                    </a:ext>
                  </a:extLst>
                </p:cNvPr>
                <p:cNvSpPr/>
                <p:nvPr/>
              </p:nvSpPr>
              <p:spPr bwMode="gray">
                <a:xfrm>
                  <a:off x="12539048" y="11312087"/>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76" name="Freihandform: Form 1014">
                  <a:extLst>
                    <a:ext uri="{FF2B5EF4-FFF2-40B4-BE49-F238E27FC236}">
                      <a16:creationId xmlns:a16="http://schemas.microsoft.com/office/drawing/2014/main" id="{25868F3D-F7AD-3A4D-922B-32B140648E66}"/>
                    </a:ext>
                  </a:extLst>
                </p:cNvPr>
                <p:cNvSpPr/>
                <p:nvPr/>
              </p:nvSpPr>
              <p:spPr bwMode="gray">
                <a:xfrm>
                  <a:off x="12438540" y="11414411"/>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77" name="Freihandform: Form 1015">
                  <a:extLst>
                    <a:ext uri="{FF2B5EF4-FFF2-40B4-BE49-F238E27FC236}">
                      <a16:creationId xmlns:a16="http://schemas.microsoft.com/office/drawing/2014/main" id="{78294B9A-22D5-6C9B-EF8B-C2A828CD89A6}"/>
                    </a:ext>
                  </a:extLst>
                </p:cNvPr>
                <p:cNvSpPr/>
                <p:nvPr/>
              </p:nvSpPr>
              <p:spPr bwMode="gray">
                <a:xfrm>
                  <a:off x="12541468" y="11414411"/>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78" name="Freihandform: Form 1016">
                  <a:extLst>
                    <a:ext uri="{FF2B5EF4-FFF2-40B4-BE49-F238E27FC236}">
                      <a16:creationId xmlns:a16="http://schemas.microsoft.com/office/drawing/2014/main" id="{8151EF74-227A-D635-0B4C-E9DF9FBE537B}"/>
                    </a:ext>
                  </a:extLst>
                </p:cNvPr>
                <p:cNvSpPr/>
                <p:nvPr/>
              </p:nvSpPr>
              <p:spPr bwMode="gray">
                <a:xfrm>
                  <a:off x="12440961" y="11517340"/>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79" name="Freihandform: Form 1017">
                  <a:extLst>
                    <a:ext uri="{FF2B5EF4-FFF2-40B4-BE49-F238E27FC236}">
                      <a16:creationId xmlns:a16="http://schemas.microsoft.com/office/drawing/2014/main" id="{5EB16FE0-F19A-28E1-75B0-43E138C8950C}"/>
                    </a:ext>
                  </a:extLst>
                </p:cNvPr>
                <p:cNvSpPr/>
                <p:nvPr/>
              </p:nvSpPr>
              <p:spPr bwMode="gray">
                <a:xfrm>
                  <a:off x="12543285" y="11517340"/>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80" name="Freihandform: Form 1018">
                  <a:extLst>
                    <a:ext uri="{FF2B5EF4-FFF2-40B4-BE49-F238E27FC236}">
                      <a16:creationId xmlns:a16="http://schemas.microsoft.com/office/drawing/2014/main" id="{79E42CD9-344D-C581-A4A9-17183736892B}"/>
                    </a:ext>
                  </a:extLst>
                </p:cNvPr>
                <p:cNvSpPr/>
                <p:nvPr/>
              </p:nvSpPr>
              <p:spPr bwMode="gray">
                <a:xfrm>
                  <a:off x="12442778" y="11619664"/>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81" name="Freihandform: Form 1019">
                  <a:extLst>
                    <a:ext uri="{FF2B5EF4-FFF2-40B4-BE49-F238E27FC236}">
                      <a16:creationId xmlns:a16="http://schemas.microsoft.com/office/drawing/2014/main" id="{6F161A8F-5054-A91E-6B38-2BE2D558D583}"/>
                    </a:ext>
                  </a:extLst>
                </p:cNvPr>
                <p:cNvSpPr/>
                <p:nvPr/>
              </p:nvSpPr>
              <p:spPr bwMode="gray">
                <a:xfrm>
                  <a:off x="12545705" y="11619664"/>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82" name="Freihandform: Form 1020">
                  <a:extLst>
                    <a:ext uri="{FF2B5EF4-FFF2-40B4-BE49-F238E27FC236}">
                      <a16:creationId xmlns:a16="http://schemas.microsoft.com/office/drawing/2014/main" id="{F7CCA9F4-49B6-70F3-6A6F-4476DD961A36}"/>
                    </a:ext>
                  </a:extLst>
                </p:cNvPr>
                <p:cNvSpPr/>
                <p:nvPr/>
              </p:nvSpPr>
              <p:spPr bwMode="gray">
                <a:xfrm>
                  <a:off x="11850627" y="11134087"/>
                  <a:ext cx="411716" cy="629684"/>
                </a:xfrm>
                <a:custGeom>
                  <a:avLst/>
                  <a:gdLst>
                    <a:gd name="connsiteX0" fmla="*/ 536341 w 553852"/>
                    <a:gd name="connsiteY0" fmla="*/ 18326 h 847068"/>
                    <a:gd name="connsiteX1" fmla="*/ 457335 w 553852"/>
                    <a:gd name="connsiteY1" fmla="*/ 780688 h 847068"/>
                    <a:gd name="connsiteX2" fmla="*/ 406023 w 553852"/>
                    <a:gd name="connsiteY2" fmla="*/ 830372 h 847068"/>
                    <a:gd name="connsiteX3" fmla="*/ 277334 w 553852"/>
                    <a:gd name="connsiteY3" fmla="*/ 830372 h 847068"/>
                    <a:gd name="connsiteX4" fmla="*/ 148644 w 553852"/>
                    <a:gd name="connsiteY4" fmla="*/ 830372 h 847068"/>
                    <a:gd name="connsiteX5" fmla="*/ 97332 w 553852"/>
                    <a:gd name="connsiteY5" fmla="*/ 780688 h 847068"/>
                    <a:gd name="connsiteX6" fmla="*/ 18326 w 553852"/>
                    <a:gd name="connsiteY6" fmla="*/ 18326 h 84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852" h="847068">
                      <a:moveTo>
                        <a:pt x="536341" y="18326"/>
                      </a:moveTo>
                      <a:lnTo>
                        <a:pt x="457335" y="780688"/>
                      </a:lnTo>
                      <a:cubicBezTo>
                        <a:pt x="454892" y="809195"/>
                        <a:pt x="432901" y="830372"/>
                        <a:pt x="406023" y="830372"/>
                      </a:cubicBezTo>
                      <a:lnTo>
                        <a:pt x="277334" y="830372"/>
                      </a:lnTo>
                      <a:lnTo>
                        <a:pt x="148644" y="830372"/>
                      </a:lnTo>
                      <a:cubicBezTo>
                        <a:pt x="122581" y="830372"/>
                        <a:pt x="100589" y="809195"/>
                        <a:pt x="97332" y="780688"/>
                      </a:cubicBezTo>
                      <a:lnTo>
                        <a:pt x="18326" y="18326"/>
                      </a:ln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83" name="Freihandform: Form 1021">
                  <a:extLst>
                    <a:ext uri="{FF2B5EF4-FFF2-40B4-BE49-F238E27FC236}">
                      <a16:creationId xmlns:a16="http://schemas.microsoft.com/office/drawing/2014/main" id="{8612FC0C-A94B-612F-B271-6A19CA700EC1}"/>
                    </a:ext>
                  </a:extLst>
                </p:cNvPr>
                <p:cNvSpPr/>
                <p:nvPr/>
              </p:nvSpPr>
              <p:spPr bwMode="gray">
                <a:xfrm>
                  <a:off x="11871808" y="11285441"/>
                  <a:ext cx="369333" cy="66602"/>
                </a:xfrm>
                <a:custGeom>
                  <a:avLst/>
                  <a:gdLst>
                    <a:gd name="connsiteX0" fmla="*/ 480956 w 496838"/>
                    <a:gd name="connsiteY0" fmla="*/ 74526 h 89593"/>
                    <a:gd name="connsiteX1" fmla="*/ 415797 w 496838"/>
                    <a:gd name="connsiteY1" fmla="*/ 18326 h 89593"/>
                    <a:gd name="connsiteX2" fmla="*/ 332719 w 496838"/>
                    <a:gd name="connsiteY2" fmla="*/ 66381 h 89593"/>
                    <a:gd name="connsiteX3" fmla="*/ 249641 w 496838"/>
                    <a:gd name="connsiteY3" fmla="*/ 18326 h 89593"/>
                    <a:gd name="connsiteX4" fmla="*/ 166563 w 496838"/>
                    <a:gd name="connsiteY4" fmla="*/ 66381 h 89593"/>
                    <a:gd name="connsiteX5" fmla="*/ 83485 w 496838"/>
                    <a:gd name="connsiteY5" fmla="*/ 18326 h 89593"/>
                    <a:gd name="connsiteX6" fmla="*/ 18326 w 496838"/>
                    <a:gd name="connsiteY6" fmla="*/ 74526 h 8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838" h="89593">
                      <a:moveTo>
                        <a:pt x="480956" y="74526"/>
                      </a:moveTo>
                      <a:cubicBezTo>
                        <a:pt x="480956" y="74526"/>
                        <a:pt x="436973" y="62308"/>
                        <a:pt x="415797" y="18326"/>
                      </a:cubicBezTo>
                      <a:cubicBezTo>
                        <a:pt x="398693" y="46833"/>
                        <a:pt x="367742" y="66381"/>
                        <a:pt x="332719" y="66381"/>
                      </a:cubicBezTo>
                      <a:cubicBezTo>
                        <a:pt x="296881" y="66381"/>
                        <a:pt x="265930" y="46833"/>
                        <a:pt x="249641" y="18326"/>
                      </a:cubicBezTo>
                      <a:cubicBezTo>
                        <a:pt x="232537" y="46833"/>
                        <a:pt x="201586" y="66381"/>
                        <a:pt x="166563" y="66381"/>
                      </a:cubicBezTo>
                      <a:cubicBezTo>
                        <a:pt x="130725" y="66381"/>
                        <a:pt x="99775" y="46833"/>
                        <a:pt x="83485" y="18326"/>
                      </a:cubicBezTo>
                      <a:cubicBezTo>
                        <a:pt x="62308" y="62308"/>
                        <a:pt x="18326" y="74526"/>
                        <a:pt x="18326" y="74526"/>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84" name="Freihandform: Form 1022">
                  <a:extLst>
                    <a:ext uri="{FF2B5EF4-FFF2-40B4-BE49-F238E27FC236}">
                      <a16:creationId xmlns:a16="http://schemas.microsoft.com/office/drawing/2014/main" id="{1FCE4B3E-A467-4983-B62A-97549D278D13}"/>
                    </a:ext>
                  </a:extLst>
                </p:cNvPr>
                <p:cNvSpPr/>
                <p:nvPr/>
              </p:nvSpPr>
              <p:spPr bwMode="gray">
                <a:xfrm>
                  <a:off x="12346488" y="11646867"/>
                  <a:ext cx="72656" cy="115039"/>
                </a:xfrm>
                <a:custGeom>
                  <a:avLst/>
                  <a:gdLst>
                    <a:gd name="connsiteX0" fmla="*/ 18326 w 97738"/>
                    <a:gd name="connsiteY0" fmla="*/ 140499 h 154752"/>
                    <a:gd name="connsiteX1" fmla="*/ 79413 w 97738"/>
                    <a:gd name="connsiteY1" fmla="*/ 79413 h 154752"/>
                    <a:gd name="connsiteX2" fmla="*/ 18326 w 97738"/>
                    <a:gd name="connsiteY2" fmla="*/ 18326 h 154752"/>
                  </a:gdLst>
                  <a:ahLst/>
                  <a:cxnLst>
                    <a:cxn ang="0">
                      <a:pos x="connsiteX0" y="connsiteY0"/>
                    </a:cxn>
                    <a:cxn ang="0">
                      <a:pos x="connsiteX1" y="connsiteY1"/>
                    </a:cxn>
                    <a:cxn ang="0">
                      <a:pos x="connsiteX2" y="connsiteY2"/>
                    </a:cxn>
                  </a:cxnLst>
                  <a:rect l="l" t="t" r="r" b="b"/>
                  <a:pathLst>
                    <a:path w="97738" h="154752">
                      <a:moveTo>
                        <a:pt x="18326" y="140499"/>
                      </a:moveTo>
                      <a:cubicBezTo>
                        <a:pt x="52535" y="140499"/>
                        <a:pt x="79413" y="112807"/>
                        <a:pt x="79413" y="79413"/>
                      </a:cubicBezTo>
                      <a:cubicBezTo>
                        <a:pt x="79413" y="45204"/>
                        <a:pt x="51720" y="18326"/>
                        <a:pt x="18326" y="18326"/>
                      </a:cubicBezTo>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85" name="Freihandform: Form 1023">
                  <a:extLst>
                    <a:ext uri="{FF2B5EF4-FFF2-40B4-BE49-F238E27FC236}">
                      <a16:creationId xmlns:a16="http://schemas.microsoft.com/office/drawing/2014/main" id="{13C9235D-0B17-859F-8E28-CA07F0D81F28}"/>
                    </a:ext>
                  </a:extLst>
                </p:cNvPr>
                <p:cNvSpPr/>
                <p:nvPr/>
              </p:nvSpPr>
              <p:spPr bwMode="gray">
                <a:xfrm>
                  <a:off x="12238679" y="11646230"/>
                  <a:ext cx="115039" cy="115039"/>
                </a:xfrm>
                <a:custGeom>
                  <a:avLst/>
                  <a:gdLst>
                    <a:gd name="connsiteX0" fmla="*/ 140499 w 154752"/>
                    <a:gd name="connsiteY0" fmla="*/ 79413 h 154752"/>
                    <a:gd name="connsiteX1" fmla="*/ 79413 w 154752"/>
                    <a:gd name="connsiteY1" fmla="*/ 18326 h 154752"/>
                    <a:gd name="connsiteX2" fmla="*/ 18326 w 154752"/>
                    <a:gd name="connsiteY2" fmla="*/ 79413 h 154752"/>
                    <a:gd name="connsiteX3" fmla="*/ 79413 w 154752"/>
                    <a:gd name="connsiteY3" fmla="*/ 140499 h 154752"/>
                    <a:gd name="connsiteX4" fmla="*/ 140499 w 154752"/>
                    <a:gd name="connsiteY4" fmla="*/ 79413 h 154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52" h="154752">
                      <a:moveTo>
                        <a:pt x="140499" y="79413"/>
                      </a:moveTo>
                      <a:cubicBezTo>
                        <a:pt x="140499" y="45204"/>
                        <a:pt x="112807" y="18326"/>
                        <a:pt x="79413" y="18326"/>
                      </a:cubicBezTo>
                      <a:cubicBezTo>
                        <a:pt x="46019" y="18326"/>
                        <a:pt x="18326" y="46019"/>
                        <a:pt x="18326" y="79413"/>
                      </a:cubicBezTo>
                      <a:cubicBezTo>
                        <a:pt x="18326" y="113621"/>
                        <a:pt x="46019" y="140499"/>
                        <a:pt x="79413" y="140499"/>
                      </a:cubicBezTo>
                      <a:cubicBezTo>
                        <a:pt x="112807" y="140499"/>
                        <a:pt x="140499" y="113621"/>
                        <a:pt x="140499" y="79413"/>
                      </a:cubicBezTo>
                      <a:close/>
                    </a:path>
                  </a:pathLst>
                </a:custGeom>
                <a:grpFill/>
                <a:ln w="19050" cap="rnd">
                  <a:solidFill>
                    <a:schemeClr val="accent2"/>
                  </a:solidFill>
                  <a:prstDash val="solid"/>
                  <a:miter/>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grpSp>
          <p:nvGrpSpPr>
            <p:cNvPr id="36" name="Gruppieren 1080">
              <a:extLst>
                <a:ext uri="{FF2B5EF4-FFF2-40B4-BE49-F238E27FC236}">
                  <a16:creationId xmlns:a16="http://schemas.microsoft.com/office/drawing/2014/main" id="{26A3DEF4-A14A-37AF-2A3B-09740474BB48}"/>
                </a:ext>
              </a:extLst>
            </p:cNvPr>
            <p:cNvGrpSpPr>
              <a:grpSpLocks noChangeAspect="1"/>
            </p:cNvGrpSpPr>
            <p:nvPr/>
          </p:nvGrpSpPr>
          <p:grpSpPr bwMode="gray">
            <a:xfrm>
              <a:off x="8250871" y="3267303"/>
              <a:ext cx="354849" cy="354849"/>
              <a:chOff x="7346118" y="1322201"/>
              <a:chExt cx="898977" cy="898977"/>
            </a:xfrm>
          </p:grpSpPr>
          <p:sp>
            <p:nvSpPr>
              <p:cNvPr id="62" name="Ellipse 1081">
                <a:extLst>
                  <a:ext uri="{FF2B5EF4-FFF2-40B4-BE49-F238E27FC236}">
                    <a16:creationId xmlns:a16="http://schemas.microsoft.com/office/drawing/2014/main" id="{0EB8756C-4586-8697-32D8-D9AFCD18E2B5}"/>
                  </a:ext>
                </a:extLst>
              </p:cNvPr>
              <p:cNvSpPr>
                <a:spLocks noChangeAspect="1"/>
              </p:cNvSpPr>
              <p:nvPr/>
            </p:nvSpPr>
            <p:spPr bwMode="gray">
              <a:xfrm>
                <a:off x="7346118" y="1322201"/>
                <a:ext cx="898977" cy="898977"/>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63" name="Grafik 659">
                <a:extLst>
                  <a:ext uri="{FF2B5EF4-FFF2-40B4-BE49-F238E27FC236}">
                    <a16:creationId xmlns:a16="http://schemas.microsoft.com/office/drawing/2014/main" id="{4A5FAA45-F768-3814-EE44-328E7FDAF46C}"/>
                  </a:ext>
                </a:extLst>
              </p:cNvPr>
              <p:cNvGrpSpPr>
                <a:grpSpLocks noChangeAspect="1"/>
              </p:cNvGrpSpPr>
              <p:nvPr/>
            </p:nvGrpSpPr>
            <p:grpSpPr bwMode="gray">
              <a:xfrm>
                <a:off x="7646540" y="1555948"/>
                <a:ext cx="298133" cy="431483"/>
                <a:chOff x="45060065" y="32676641"/>
                <a:chExt cx="2981325" cy="4314825"/>
              </a:xfrm>
            </p:grpSpPr>
            <p:sp>
              <p:nvSpPr>
                <p:cNvPr id="64" name="Freihandform: Form 1083">
                  <a:extLst>
                    <a:ext uri="{FF2B5EF4-FFF2-40B4-BE49-F238E27FC236}">
                      <a16:creationId xmlns:a16="http://schemas.microsoft.com/office/drawing/2014/main" id="{E21C032F-0D27-9AD6-EC29-259CA5968D31}"/>
                    </a:ext>
                  </a:extLst>
                </p:cNvPr>
                <p:cNvSpPr/>
                <p:nvPr/>
              </p:nvSpPr>
              <p:spPr bwMode="gray">
                <a:xfrm>
                  <a:off x="45155315" y="33003729"/>
                  <a:ext cx="2792158" cy="3890962"/>
                </a:xfrm>
                <a:custGeom>
                  <a:avLst/>
                  <a:gdLst>
                    <a:gd name="connsiteX0" fmla="*/ 1984724 w 2792158"/>
                    <a:gd name="connsiteY0" fmla="*/ 0 h 3890962"/>
                    <a:gd name="connsiteX1" fmla="*/ 2792159 w 2792158"/>
                    <a:gd name="connsiteY1" fmla="*/ 0 h 3890962"/>
                    <a:gd name="connsiteX2" fmla="*/ 2792159 w 2792158"/>
                    <a:gd name="connsiteY2" fmla="*/ 3890963 h 3890962"/>
                    <a:gd name="connsiteX3" fmla="*/ 0 w 2792158"/>
                    <a:gd name="connsiteY3" fmla="*/ 3890963 h 3890962"/>
                    <a:gd name="connsiteX4" fmla="*/ 0 w 2792158"/>
                    <a:gd name="connsiteY4" fmla="*/ 0 h 3890962"/>
                    <a:gd name="connsiteX5" fmla="*/ 808101 w 2792158"/>
                    <a:gd name="connsiteY5" fmla="*/ 0 h 38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2158" h="3890962">
                      <a:moveTo>
                        <a:pt x="1984724" y="0"/>
                      </a:moveTo>
                      <a:lnTo>
                        <a:pt x="2792159" y="0"/>
                      </a:lnTo>
                      <a:lnTo>
                        <a:pt x="2792159" y="3890963"/>
                      </a:lnTo>
                      <a:lnTo>
                        <a:pt x="0" y="3890963"/>
                      </a:lnTo>
                      <a:lnTo>
                        <a:pt x="0" y="0"/>
                      </a:lnTo>
                      <a:lnTo>
                        <a:pt x="808101" y="0"/>
                      </a:lnTo>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65" name="Freihandform: Form 1084">
                  <a:extLst>
                    <a:ext uri="{FF2B5EF4-FFF2-40B4-BE49-F238E27FC236}">
                      <a16:creationId xmlns:a16="http://schemas.microsoft.com/office/drawing/2014/main" id="{8C9B299F-58C7-E24A-C8DA-46F220A2C538}"/>
                    </a:ext>
                  </a:extLst>
                </p:cNvPr>
                <p:cNvSpPr/>
                <p:nvPr/>
              </p:nvSpPr>
              <p:spPr bwMode="gray">
                <a:xfrm>
                  <a:off x="45550602" y="33726105"/>
                  <a:ext cx="757523" cy="993838"/>
                </a:xfrm>
                <a:custGeom>
                  <a:avLst/>
                  <a:gdLst>
                    <a:gd name="connsiteX0" fmla="*/ 0 w 757523"/>
                    <a:gd name="connsiteY0" fmla="*/ 0 h 993838"/>
                    <a:gd name="connsiteX1" fmla="*/ 757523 w 757523"/>
                    <a:gd name="connsiteY1" fmla="*/ 0 h 993838"/>
                    <a:gd name="connsiteX2" fmla="*/ 757523 w 757523"/>
                    <a:gd name="connsiteY2" fmla="*/ 993839 h 993838"/>
                    <a:gd name="connsiteX3" fmla="*/ 0 w 757523"/>
                    <a:gd name="connsiteY3" fmla="*/ 993839 h 993838"/>
                  </a:gdLst>
                  <a:ahLst/>
                  <a:cxnLst>
                    <a:cxn ang="0">
                      <a:pos x="connsiteX0" y="connsiteY0"/>
                    </a:cxn>
                    <a:cxn ang="0">
                      <a:pos x="connsiteX1" y="connsiteY1"/>
                    </a:cxn>
                    <a:cxn ang="0">
                      <a:pos x="connsiteX2" y="connsiteY2"/>
                    </a:cxn>
                    <a:cxn ang="0">
                      <a:pos x="connsiteX3" y="connsiteY3"/>
                    </a:cxn>
                  </a:cxnLst>
                  <a:rect l="l" t="t" r="r" b="b"/>
                  <a:pathLst>
                    <a:path w="757523" h="993838">
                      <a:moveTo>
                        <a:pt x="0" y="0"/>
                      </a:moveTo>
                      <a:lnTo>
                        <a:pt x="757523" y="0"/>
                      </a:lnTo>
                      <a:lnTo>
                        <a:pt x="757523" y="993839"/>
                      </a:lnTo>
                      <a:lnTo>
                        <a:pt x="0" y="993839"/>
                      </a:lnTo>
                      <a:close/>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66" name="Freihandform: Form 1085">
                  <a:extLst>
                    <a:ext uri="{FF2B5EF4-FFF2-40B4-BE49-F238E27FC236}">
                      <a16:creationId xmlns:a16="http://schemas.microsoft.com/office/drawing/2014/main" id="{E0FF8256-872C-1C7C-57FC-F443E4C1A983}"/>
                    </a:ext>
                  </a:extLst>
                </p:cNvPr>
                <p:cNvSpPr/>
                <p:nvPr/>
              </p:nvSpPr>
              <p:spPr bwMode="gray">
                <a:xfrm>
                  <a:off x="45967797" y="32771891"/>
                  <a:ext cx="1167193" cy="461676"/>
                </a:xfrm>
                <a:custGeom>
                  <a:avLst/>
                  <a:gdLst>
                    <a:gd name="connsiteX0" fmla="*/ 1167193 w 1167193"/>
                    <a:gd name="connsiteY0" fmla="*/ 461677 h 461676"/>
                    <a:gd name="connsiteX1" fmla="*/ 0 w 1167193"/>
                    <a:gd name="connsiteY1" fmla="*/ 461677 h 461676"/>
                    <a:gd name="connsiteX2" fmla="*/ 0 w 1167193"/>
                    <a:gd name="connsiteY2" fmla="*/ 225647 h 461676"/>
                    <a:gd name="connsiteX3" fmla="*/ 0 w 1167193"/>
                    <a:gd name="connsiteY3" fmla="*/ 0 h 461676"/>
                    <a:gd name="connsiteX4" fmla="*/ 1167193 w 1167193"/>
                    <a:gd name="connsiteY4" fmla="*/ 0 h 461676"/>
                    <a:gd name="connsiteX5" fmla="*/ 1167193 w 1167193"/>
                    <a:gd name="connsiteY5" fmla="*/ 225647 h 46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7193" h="461676">
                      <a:moveTo>
                        <a:pt x="1167193" y="461677"/>
                      </a:moveTo>
                      <a:lnTo>
                        <a:pt x="0" y="461677"/>
                      </a:lnTo>
                      <a:lnTo>
                        <a:pt x="0" y="225647"/>
                      </a:lnTo>
                      <a:lnTo>
                        <a:pt x="0" y="0"/>
                      </a:lnTo>
                      <a:lnTo>
                        <a:pt x="1167193" y="0"/>
                      </a:lnTo>
                      <a:lnTo>
                        <a:pt x="1167193" y="225647"/>
                      </a:lnTo>
                      <a:close/>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67" name="Freihandform: Form 1086">
                  <a:extLst>
                    <a:ext uri="{FF2B5EF4-FFF2-40B4-BE49-F238E27FC236}">
                      <a16:creationId xmlns:a16="http://schemas.microsoft.com/office/drawing/2014/main" id="{47FB5A0E-E7A4-C77D-CA9A-8E1E4C94DB30}"/>
                    </a:ext>
                  </a:extLst>
                </p:cNvPr>
                <p:cNvSpPr/>
                <p:nvPr/>
              </p:nvSpPr>
              <p:spPr bwMode="gray">
                <a:xfrm>
                  <a:off x="46637024" y="33786494"/>
                  <a:ext cx="986123" cy="9525"/>
                </a:xfrm>
                <a:custGeom>
                  <a:avLst/>
                  <a:gdLst>
                    <a:gd name="connsiteX0" fmla="*/ 0 w 986123"/>
                    <a:gd name="connsiteY0" fmla="*/ 0 h 9525"/>
                    <a:gd name="connsiteX1" fmla="*/ 986123 w 986123"/>
                    <a:gd name="connsiteY1" fmla="*/ 0 h 9525"/>
                  </a:gdLst>
                  <a:ahLst/>
                  <a:cxnLst>
                    <a:cxn ang="0">
                      <a:pos x="connsiteX0" y="connsiteY0"/>
                    </a:cxn>
                    <a:cxn ang="0">
                      <a:pos x="connsiteX1" y="connsiteY1"/>
                    </a:cxn>
                  </a:cxnLst>
                  <a:rect l="l" t="t" r="r" b="b"/>
                  <a:pathLst>
                    <a:path w="986123" h="9525">
                      <a:moveTo>
                        <a:pt x="0" y="0"/>
                      </a:moveTo>
                      <a:lnTo>
                        <a:pt x="986123"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68" name="Freihandform: Form 1087">
                  <a:extLst>
                    <a:ext uri="{FF2B5EF4-FFF2-40B4-BE49-F238E27FC236}">
                      <a16:creationId xmlns:a16="http://schemas.microsoft.com/office/drawing/2014/main" id="{F15AA670-9EEE-3B51-D1A0-E392822034CE}"/>
                    </a:ext>
                  </a:extLst>
                </p:cNvPr>
                <p:cNvSpPr/>
                <p:nvPr/>
              </p:nvSpPr>
              <p:spPr bwMode="gray">
                <a:xfrm>
                  <a:off x="46637024" y="34098628"/>
                  <a:ext cx="986123" cy="9525"/>
                </a:xfrm>
                <a:custGeom>
                  <a:avLst/>
                  <a:gdLst>
                    <a:gd name="connsiteX0" fmla="*/ 0 w 986123"/>
                    <a:gd name="connsiteY0" fmla="*/ 0 h 9525"/>
                    <a:gd name="connsiteX1" fmla="*/ 986123 w 986123"/>
                    <a:gd name="connsiteY1" fmla="*/ 0 h 9525"/>
                  </a:gdLst>
                  <a:ahLst/>
                  <a:cxnLst>
                    <a:cxn ang="0">
                      <a:pos x="connsiteX0" y="connsiteY0"/>
                    </a:cxn>
                    <a:cxn ang="0">
                      <a:pos x="connsiteX1" y="connsiteY1"/>
                    </a:cxn>
                  </a:cxnLst>
                  <a:rect l="l" t="t" r="r" b="b"/>
                  <a:pathLst>
                    <a:path w="986123" h="9525">
                      <a:moveTo>
                        <a:pt x="0" y="0"/>
                      </a:moveTo>
                      <a:lnTo>
                        <a:pt x="986123"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69" name="Freihandform: Form 1088">
                  <a:extLst>
                    <a:ext uri="{FF2B5EF4-FFF2-40B4-BE49-F238E27FC236}">
                      <a16:creationId xmlns:a16="http://schemas.microsoft.com/office/drawing/2014/main" id="{5F3A5A39-6C15-F582-FBE3-2B7C01A5B38A}"/>
                    </a:ext>
                  </a:extLst>
                </p:cNvPr>
                <p:cNvSpPr/>
                <p:nvPr/>
              </p:nvSpPr>
              <p:spPr bwMode="gray">
                <a:xfrm>
                  <a:off x="46637024" y="34410762"/>
                  <a:ext cx="738473" cy="9525"/>
                </a:xfrm>
                <a:custGeom>
                  <a:avLst/>
                  <a:gdLst>
                    <a:gd name="connsiteX0" fmla="*/ 0 w 738473"/>
                    <a:gd name="connsiteY0" fmla="*/ 0 h 9525"/>
                    <a:gd name="connsiteX1" fmla="*/ 738473 w 738473"/>
                    <a:gd name="connsiteY1" fmla="*/ 0 h 9525"/>
                  </a:gdLst>
                  <a:ahLst/>
                  <a:cxnLst>
                    <a:cxn ang="0">
                      <a:pos x="connsiteX0" y="connsiteY0"/>
                    </a:cxn>
                    <a:cxn ang="0">
                      <a:pos x="connsiteX1" y="connsiteY1"/>
                    </a:cxn>
                  </a:cxnLst>
                  <a:rect l="l" t="t" r="r" b="b"/>
                  <a:pathLst>
                    <a:path w="738473" h="9525">
                      <a:moveTo>
                        <a:pt x="0" y="0"/>
                      </a:moveTo>
                      <a:lnTo>
                        <a:pt x="738473"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70" name="Freihandform: Form 1089">
                  <a:extLst>
                    <a:ext uri="{FF2B5EF4-FFF2-40B4-BE49-F238E27FC236}">
                      <a16:creationId xmlns:a16="http://schemas.microsoft.com/office/drawing/2014/main" id="{085AB2F5-B355-9656-E97A-3479C3A1F9F2}"/>
                    </a:ext>
                  </a:extLst>
                </p:cNvPr>
                <p:cNvSpPr/>
                <p:nvPr/>
              </p:nvSpPr>
              <p:spPr bwMode="gray">
                <a:xfrm>
                  <a:off x="45155315" y="35145711"/>
                  <a:ext cx="2780061" cy="991266"/>
                </a:xfrm>
                <a:custGeom>
                  <a:avLst/>
                  <a:gdLst>
                    <a:gd name="connsiteX0" fmla="*/ 0 w 2780061"/>
                    <a:gd name="connsiteY0" fmla="*/ 591598 h 991266"/>
                    <a:gd name="connsiteX1" fmla="*/ 647033 w 2780061"/>
                    <a:gd name="connsiteY1" fmla="*/ 591598 h 991266"/>
                    <a:gd name="connsiteX2" fmla="*/ 890778 w 2780061"/>
                    <a:gd name="connsiteY2" fmla="*/ 48958 h 991266"/>
                    <a:gd name="connsiteX3" fmla="*/ 1114139 w 2780061"/>
                    <a:gd name="connsiteY3" fmla="*/ 991267 h 991266"/>
                    <a:gd name="connsiteX4" fmla="*/ 1433417 w 2780061"/>
                    <a:gd name="connsiteY4" fmla="*/ 513683 h 991266"/>
                    <a:gd name="connsiteX5" fmla="*/ 1755077 w 2780061"/>
                    <a:gd name="connsiteY5" fmla="*/ 513683 h 991266"/>
                    <a:gd name="connsiteX6" fmla="*/ 1974723 w 2780061"/>
                    <a:gd name="connsiteY6" fmla="*/ 0 h 991266"/>
                    <a:gd name="connsiteX7" fmla="*/ 2266283 w 2780061"/>
                    <a:gd name="connsiteY7" fmla="*/ 495586 h 991266"/>
                    <a:gd name="connsiteX8" fmla="*/ 2780062 w 2780061"/>
                    <a:gd name="connsiteY8" fmla="*/ 495586 h 99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0061" h="991266">
                      <a:moveTo>
                        <a:pt x="0" y="591598"/>
                      </a:moveTo>
                      <a:lnTo>
                        <a:pt x="647033" y="591598"/>
                      </a:lnTo>
                      <a:lnTo>
                        <a:pt x="890778" y="48958"/>
                      </a:lnTo>
                      <a:lnTo>
                        <a:pt x="1114139" y="991267"/>
                      </a:lnTo>
                      <a:lnTo>
                        <a:pt x="1433417" y="513683"/>
                      </a:lnTo>
                      <a:lnTo>
                        <a:pt x="1755077" y="513683"/>
                      </a:lnTo>
                      <a:lnTo>
                        <a:pt x="1974723" y="0"/>
                      </a:lnTo>
                      <a:lnTo>
                        <a:pt x="2266283" y="495586"/>
                      </a:lnTo>
                      <a:lnTo>
                        <a:pt x="2780062" y="495586"/>
                      </a:lnTo>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grpSp>
          <p:nvGrpSpPr>
            <p:cNvPr id="37" name="Gruppieren 6">
              <a:extLst>
                <a:ext uri="{FF2B5EF4-FFF2-40B4-BE49-F238E27FC236}">
                  <a16:creationId xmlns:a16="http://schemas.microsoft.com/office/drawing/2014/main" id="{27883751-2A3F-8E37-02FF-B68429DE632E}"/>
                </a:ext>
              </a:extLst>
            </p:cNvPr>
            <p:cNvGrpSpPr>
              <a:grpSpLocks noChangeAspect="1"/>
            </p:cNvGrpSpPr>
            <p:nvPr/>
          </p:nvGrpSpPr>
          <p:grpSpPr bwMode="gray">
            <a:xfrm>
              <a:off x="8521224" y="2498032"/>
              <a:ext cx="366219" cy="366219"/>
              <a:chOff x="7346118" y="4768506"/>
              <a:chExt cx="898977" cy="898977"/>
            </a:xfrm>
          </p:grpSpPr>
          <p:sp>
            <p:nvSpPr>
              <p:cNvPr id="46" name="Ellipse 7">
                <a:extLst>
                  <a:ext uri="{FF2B5EF4-FFF2-40B4-BE49-F238E27FC236}">
                    <a16:creationId xmlns:a16="http://schemas.microsoft.com/office/drawing/2014/main" id="{17FBD044-8F1F-84B2-090E-0CC455DC9125}"/>
                  </a:ext>
                </a:extLst>
              </p:cNvPr>
              <p:cNvSpPr>
                <a:spLocks noChangeAspect="1"/>
              </p:cNvSpPr>
              <p:nvPr/>
            </p:nvSpPr>
            <p:spPr bwMode="gray">
              <a:xfrm>
                <a:off x="7346118" y="4768506"/>
                <a:ext cx="898977" cy="898977"/>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pPr>
                <a:endParaRPr lang="en-US" dirty="0">
                  <a:solidFill>
                    <a:prstClr val="white"/>
                  </a:solidFill>
                  <a:latin typeface="Calibri" panose="020F0502020204030204" pitchFamily="34" charset="0"/>
                  <a:cs typeface="Calibri" panose="020F0502020204030204" pitchFamily="34" charset="0"/>
                </a:endParaRPr>
              </a:p>
            </p:txBody>
          </p:sp>
          <p:grpSp>
            <p:nvGrpSpPr>
              <p:cNvPr id="47" name="Grafik 653">
                <a:extLst>
                  <a:ext uri="{FF2B5EF4-FFF2-40B4-BE49-F238E27FC236}">
                    <a16:creationId xmlns:a16="http://schemas.microsoft.com/office/drawing/2014/main" id="{66491FD0-7EC6-019C-BD8D-2100CB8C076C}"/>
                  </a:ext>
                </a:extLst>
              </p:cNvPr>
              <p:cNvGrpSpPr>
                <a:grpSpLocks noChangeAspect="1"/>
              </p:cNvGrpSpPr>
              <p:nvPr/>
            </p:nvGrpSpPr>
            <p:grpSpPr bwMode="gray">
              <a:xfrm>
                <a:off x="7557957" y="5000348"/>
                <a:ext cx="475298" cy="435293"/>
                <a:chOff x="44174242" y="-2835700"/>
                <a:chExt cx="4752975" cy="4352925"/>
              </a:xfrm>
            </p:grpSpPr>
            <p:sp>
              <p:nvSpPr>
                <p:cNvPr id="48" name="Freihandform: Form 9">
                  <a:extLst>
                    <a:ext uri="{FF2B5EF4-FFF2-40B4-BE49-F238E27FC236}">
                      <a16:creationId xmlns:a16="http://schemas.microsoft.com/office/drawing/2014/main" id="{49AEAD95-9D1C-BE01-64CF-2422841DBFE3}"/>
                    </a:ext>
                  </a:extLst>
                </p:cNvPr>
                <p:cNvSpPr/>
                <p:nvPr/>
              </p:nvSpPr>
              <p:spPr bwMode="gray">
                <a:xfrm>
                  <a:off x="44756124" y="-2226957"/>
                  <a:ext cx="1094994" cy="1915572"/>
                </a:xfrm>
                <a:custGeom>
                  <a:avLst/>
                  <a:gdLst>
                    <a:gd name="connsiteX0" fmla="*/ 0 w 1094994"/>
                    <a:gd name="connsiteY0" fmla="*/ 1915573 h 1915572"/>
                    <a:gd name="connsiteX1" fmla="*/ 0 w 1094994"/>
                    <a:gd name="connsiteY1" fmla="*/ 0 h 1915572"/>
                    <a:gd name="connsiteX2" fmla="*/ 1094994 w 1094994"/>
                    <a:gd name="connsiteY2" fmla="*/ 0 h 1915572"/>
                    <a:gd name="connsiteX3" fmla="*/ 1094994 w 1094994"/>
                    <a:gd name="connsiteY3" fmla="*/ 1848898 h 1915572"/>
                  </a:gdLst>
                  <a:ahLst/>
                  <a:cxnLst>
                    <a:cxn ang="0">
                      <a:pos x="connsiteX0" y="connsiteY0"/>
                    </a:cxn>
                    <a:cxn ang="0">
                      <a:pos x="connsiteX1" y="connsiteY1"/>
                    </a:cxn>
                    <a:cxn ang="0">
                      <a:pos x="connsiteX2" y="connsiteY2"/>
                    </a:cxn>
                    <a:cxn ang="0">
                      <a:pos x="connsiteX3" y="connsiteY3"/>
                    </a:cxn>
                  </a:cxnLst>
                  <a:rect l="l" t="t" r="r" b="b"/>
                  <a:pathLst>
                    <a:path w="1094994" h="1915572">
                      <a:moveTo>
                        <a:pt x="0" y="1915573"/>
                      </a:moveTo>
                      <a:lnTo>
                        <a:pt x="0" y="0"/>
                      </a:lnTo>
                      <a:lnTo>
                        <a:pt x="1094994" y="0"/>
                      </a:lnTo>
                      <a:lnTo>
                        <a:pt x="1094994" y="1848898"/>
                      </a:lnTo>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49" name="Freihandform: Form 10">
                  <a:extLst>
                    <a:ext uri="{FF2B5EF4-FFF2-40B4-BE49-F238E27FC236}">
                      <a16:creationId xmlns:a16="http://schemas.microsoft.com/office/drawing/2014/main" id="{19C71375-C661-9589-E676-6FFDAE58F60C}"/>
                    </a:ext>
                  </a:extLst>
                </p:cNvPr>
                <p:cNvSpPr/>
                <p:nvPr/>
              </p:nvSpPr>
              <p:spPr bwMode="gray">
                <a:xfrm>
                  <a:off x="46946207" y="-2740450"/>
                  <a:ext cx="1095089" cy="3114103"/>
                </a:xfrm>
                <a:custGeom>
                  <a:avLst/>
                  <a:gdLst>
                    <a:gd name="connsiteX0" fmla="*/ 1095089 w 1095089"/>
                    <a:gd name="connsiteY0" fmla="*/ 3114104 h 3114103"/>
                    <a:gd name="connsiteX1" fmla="*/ 1095089 w 1095089"/>
                    <a:gd name="connsiteY1" fmla="*/ 0 h 3114103"/>
                    <a:gd name="connsiteX2" fmla="*/ 0 w 1095089"/>
                    <a:gd name="connsiteY2" fmla="*/ 0 h 3114103"/>
                    <a:gd name="connsiteX3" fmla="*/ 0 w 1095089"/>
                    <a:gd name="connsiteY3" fmla="*/ 981647 h 3114103"/>
                  </a:gdLst>
                  <a:ahLst/>
                  <a:cxnLst>
                    <a:cxn ang="0">
                      <a:pos x="connsiteX0" y="connsiteY0"/>
                    </a:cxn>
                    <a:cxn ang="0">
                      <a:pos x="connsiteX1" y="connsiteY1"/>
                    </a:cxn>
                    <a:cxn ang="0">
                      <a:pos x="connsiteX2" y="connsiteY2"/>
                    </a:cxn>
                    <a:cxn ang="0">
                      <a:pos x="connsiteX3" y="connsiteY3"/>
                    </a:cxn>
                  </a:cxnLst>
                  <a:rect l="l" t="t" r="r" b="b"/>
                  <a:pathLst>
                    <a:path w="1095089" h="3114103">
                      <a:moveTo>
                        <a:pt x="1095089" y="3114104"/>
                      </a:moveTo>
                      <a:lnTo>
                        <a:pt x="1095089" y="0"/>
                      </a:lnTo>
                      <a:lnTo>
                        <a:pt x="0" y="0"/>
                      </a:lnTo>
                      <a:lnTo>
                        <a:pt x="0" y="981647"/>
                      </a:lnTo>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50" name="Freihandform: Form 11">
                  <a:extLst>
                    <a:ext uri="{FF2B5EF4-FFF2-40B4-BE49-F238E27FC236}">
                      <a16:creationId xmlns:a16="http://schemas.microsoft.com/office/drawing/2014/main" id="{BAAAFDA7-31BC-019D-60DA-7568A85DEC42}"/>
                    </a:ext>
                  </a:extLst>
                </p:cNvPr>
                <p:cNvSpPr/>
                <p:nvPr/>
              </p:nvSpPr>
              <p:spPr bwMode="gray">
                <a:xfrm>
                  <a:off x="46957923" y="8179"/>
                  <a:ext cx="9525" cy="365474"/>
                </a:xfrm>
                <a:custGeom>
                  <a:avLst/>
                  <a:gdLst>
                    <a:gd name="connsiteX0" fmla="*/ 0 w 9525"/>
                    <a:gd name="connsiteY0" fmla="*/ 0 h 365474"/>
                    <a:gd name="connsiteX1" fmla="*/ 0 w 9525"/>
                    <a:gd name="connsiteY1" fmla="*/ 365474 h 365474"/>
                  </a:gdLst>
                  <a:ahLst/>
                  <a:cxnLst>
                    <a:cxn ang="0">
                      <a:pos x="connsiteX0" y="connsiteY0"/>
                    </a:cxn>
                    <a:cxn ang="0">
                      <a:pos x="connsiteX1" y="connsiteY1"/>
                    </a:cxn>
                  </a:cxnLst>
                  <a:rect l="l" t="t" r="r" b="b"/>
                  <a:pathLst>
                    <a:path w="9525" h="365474">
                      <a:moveTo>
                        <a:pt x="0" y="0"/>
                      </a:moveTo>
                      <a:lnTo>
                        <a:pt x="0" y="365474"/>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51" name="Freihandform: Form 12">
                  <a:extLst>
                    <a:ext uri="{FF2B5EF4-FFF2-40B4-BE49-F238E27FC236}">
                      <a16:creationId xmlns:a16="http://schemas.microsoft.com/office/drawing/2014/main" id="{B9153A7D-1727-899B-8DF1-2F75A6910DF5}"/>
                    </a:ext>
                  </a:extLst>
                </p:cNvPr>
                <p:cNvSpPr/>
                <p:nvPr/>
              </p:nvSpPr>
              <p:spPr bwMode="gray">
                <a:xfrm>
                  <a:off x="45193512" y="-1758803"/>
                  <a:ext cx="220217" cy="9525"/>
                </a:xfrm>
                <a:custGeom>
                  <a:avLst/>
                  <a:gdLst>
                    <a:gd name="connsiteX0" fmla="*/ 0 w 220217"/>
                    <a:gd name="connsiteY0" fmla="*/ 0 h 9525"/>
                    <a:gd name="connsiteX1" fmla="*/ 220218 w 220217"/>
                    <a:gd name="connsiteY1" fmla="*/ 0 h 9525"/>
                  </a:gdLst>
                  <a:ahLst/>
                  <a:cxnLst>
                    <a:cxn ang="0">
                      <a:pos x="connsiteX0" y="connsiteY0"/>
                    </a:cxn>
                    <a:cxn ang="0">
                      <a:pos x="connsiteX1" y="connsiteY1"/>
                    </a:cxn>
                  </a:cxnLst>
                  <a:rect l="l" t="t" r="r" b="b"/>
                  <a:pathLst>
                    <a:path w="220217" h="9525">
                      <a:moveTo>
                        <a:pt x="0" y="0"/>
                      </a:moveTo>
                      <a:lnTo>
                        <a:pt x="220218"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52" name="Freihandform: Form 13">
                  <a:extLst>
                    <a:ext uri="{FF2B5EF4-FFF2-40B4-BE49-F238E27FC236}">
                      <a16:creationId xmlns:a16="http://schemas.microsoft.com/office/drawing/2014/main" id="{EF2C8424-ECC1-5F7E-3774-B9AF33EF6352}"/>
                    </a:ext>
                  </a:extLst>
                </p:cNvPr>
                <p:cNvSpPr/>
                <p:nvPr/>
              </p:nvSpPr>
              <p:spPr bwMode="gray">
                <a:xfrm>
                  <a:off x="45193512" y="-1368659"/>
                  <a:ext cx="220217" cy="9525"/>
                </a:xfrm>
                <a:custGeom>
                  <a:avLst/>
                  <a:gdLst>
                    <a:gd name="connsiteX0" fmla="*/ 0 w 220217"/>
                    <a:gd name="connsiteY0" fmla="*/ 0 h 9525"/>
                    <a:gd name="connsiteX1" fmla="*/ 220218 w 220217"/>
                    <a:gd name="connsiteY1" fmla="*/ 0 h 9525"/>
                  </a:gdLst>
                  <a:ahLst/>
                  <a:cxnLst>
                    <a:cxn ang="0">
                      <a:pos x="connsiteX0" y="connsiteY0"/>
                    </a:cxn>
                    <a:cxn ang="0">
                      <a:pos x="connsiteX1" y="connsiteY1"/>
                    </a:cxn>
                  </a:cxnLst>
                  <a:rect l="l" t="t" r="r" b="b"/>
                  <a:pathLst>
                    <a:path w="220217" h="9525">
                      <a:moveTo>
                        <a:pt x="0" y="0"/>
                      </a:moveTo>
                      <a:lnTo>
                        <a:pt x="220218"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53" name="Freihandform: Form 14">
                  <a:extLst>
                    <a:ext uri="{FF2B5EF4-FFF2-40B4-BE49-F238E27FC236}">
                      <a16:creationId xmlns:a16="http://schemas.microsoft.com/office/drawing/2014/main" id="{60E718F7-78AB-9FE6-CE6D-2E4E2A53D2FE}"/>
                    </a:ext>
                  </a:extLst>
                </p:cNvPr>
                <p:cNvSpPr/>
                <p:nvPr/>
              </p:nvSpPr>
              <p:spPr bwMode="gray">
                <a:xfrm>
                  <a:off x="45193512" y="-978515"/>
                  <a:ext cx="220217" cy="9525"/>
                </a:xfrm>
                <a:custGeom>
                  <a:avLst/>
                  <a:gdLst>
                    <a:gd name="connsiteX0" fmla="*/ 0 w 220217"/>
                    <a:gd name="connsiteY0" fmla="*/ 0 h 9525"/>
                    <a:gd name="connsiteX1" fmla="*/ 220218 w 220217"/>
                    <a:gd name="connsiteY1" fmla="*/ 0 h 9525"/>
                  </a:gdLst>
                  <a:ahLst/>
                  <a:cxnLst>
                    <a:cxn ang="0">
                      <a:pos x="connsiteX0" y="connsiteY0"/>
                    </a:cxn>
                    <a:cxn ang="0">
                      <a:pos x="connsiteX1" y="connsiteY1"/>
                    </a:cxn>
                  </a:cxnLst>
                  <a:rect l="l" t="t" r="r" b="b"/>
                  <a:pathLst>
                    <a:path w="220217" h="9525">
                      <a:moveTo>
                        <a:pt x="0" y="0"/>
                      </a:moveTo>
                      <a:lnTo>
                        <a:pt x="220218"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54" name="Freihandform: Form 15">
                  <a:extLst>
                    <a:ext uri="{FF2B5EF4-FFF2-40B4-BE49-F238E27FC236}">
                      <a16:creationId xmlns:a16="http://schemas.microsoft.com/office/drawing/2014/main" id="{55C631B6-16D1-7419-F270-37D8AF2E7ECB}"/>
                    </a:ext>
                  </a:extLst>
                </p:cNvPr>
                <p:cNvSpPr/>
                <p:nvPr/>
              </p:nvSpPr>
              <p:spPr bwMode="gray">
                <a:xfrm>
                  <a:off x="46288601" y="-1368659"/>
                  <a:ext cx="220218" cy="9525"/>
                </a:xfrm>
                <a:custGeom>
                  <a:avLst/>
                  <a:gdLst>
                    <a:gd name="connsiteX0" fmla="*/ 0 w 220218"/>
                    <a:gd name="connsiteY0" fmla="*/ 0 h 9525"/>
                    <a:gd name="connsiteX1" fmla="*/ 220218 w 220218"/>
                    <a:gd name="connsiteY1" fmla="*/ 0 h 9525"/>
                  </a:gdLst>
                  <a:ahLst/>
                  <a:cxnLst>
                    <a:cxn ang="0">
                      <a:pos x="connsiteX0" y="connsiteY0"/>
                    </a:cxn>
                    <a:cxn ang="0">
                      <a:pos x="connsiteX1" y="connsiteY1"/>
                    </a:cxn>
                  </a:cxnLst>
                  <a:rect l="l" t="t" r="r" b="b"/>
                  <a:pathLst>
                    <a:path w="220218" h="9525">
                      <a:moveTo>
                        <a:pt x="0" y="0"/>
                      </a:moveTo>
                      <a:lnTo>
                        <a:pt x="220218"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55" name="Freihandform: Form 16">
                  <a:extLst>
                    <a:ext uri="{FF2B5EF4-FFF2-40B4-BE49-F238E27FC236}">
                      <a16:creationId xmlns:a16="http://schemas.microsoft.com/office/drawing/2014/main" id="{B3476DE8-00BD-EBA0-2038-D6235E1D23E9}"/>
                    </a:ext>
                  </a:extLst>
                </p:cNvPr>
                <p:cNvSpPr/>
                <p:nvPr/>
              </p:nvSpPr>
              <p:spPr bwMode="gray">
                <a:xfrm>
                  <a:off x="46288601" y="-978515"/>
                  <a:ext cx="220218" cy="9525"/>
                </a:xfrm>
                <a:custGeom>
                  <a:avLst/>
                  <a:gdLst>
                    <a:gd name="connsiteX0" fmla="*/ 0 w 220218"/>
                    <a:gd name="connsiteY0" fmla="*/ 0 h 9525"/>
                    <a:gd name="connsiteX1" fmla="*/ 220218 w 220218"/>
                    <a:gd name="connsiteY1" fmla="*/ 0 h 9525"/>
                  </a:gdLst>
                  <a:ahLst/>
                  <a:cxnLst>
                    <a:cxn ang="0">
                      <a:pos x="connsiteX0" y="connsiteY0"/>
                    </a:cxn>
                    <a:cxn ang="0">
                      <a:pos x="connsiteX1" y="connsiteY1"/>
                    </a:cxn>
                  </a:cxnLst>
                  <a:rect l="l" t="t" r="r" b="b"/>
                  <a:pathLst>
                    <a:path w="220218" h="9525">
                      <a:moveTo>
                        <a:pt x="0" y="0"/>
                      </a:moveTo>
                      <a:lnTo>
                        <a:pt x="220218"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56" name="Freihandform: Form 17">
                  <a:extLst>
                    <a:ext uri="{FF2B5EF4-FFF2-40B4-BE49-F238E27FC236}">
                      <a16:creationId xmlns:a16="http://schemas.microsoft.com/office/drawing/2014/main" id="{5BE24E73-738F-246A-2208-766F85BF1164}"/>
                    </a:ext>
                  </a:extLst>
                </p:cNvPr>
                <p:cNvSpPr/>
                <p:nvPr/>
              </p:nvSpPr>
              <p:spPr bwMode="gray">
                <a:xfrm>
                  <a:off x="47383690" y="-1368659"/>
                  <a:ext cx="220218" cy="9525"/>
                </a:xfrm>
                <a:custGeom>
                  <a:avLst/>
                  <a:gdLst>
                    <a:gd name="connsiteX0" fmla="*/ 0 w 220218"/>
                    <a:gd name="connsiteY0" fmla="*/ 0 h 9525"/>
                    <a:gd name="connsiteX1" fmla="*/ 220218 w 220218"/>
                    <a:gd name="connsiteY1" fmla="*/ 0 h 9525"/>
                  </a:gdLst>
                  <a:ahLst/>
                  <a:cxnLst>
                    <a:cxn ang="0">
                      <a:pos x="connsiteX0" y="connsiteY0"/>
                    </a:cxn>
                    <a:cxn ang="0">
                      <a:pos x="connsiteX1" y="connsiteY1"/>
                    </a:cxn>
                  </a:cxnLst>
                  <a:rect l="l" t="t" r="r" b="b"/>
                  <a:pathLst>
                    <a:path w="220218" h="9525">
                      <a:moveTo>
                        <a:pt x="0" y="0"/>
                      </a:moveTo>
                      <a:lnTo>
                        <a:pt x="220218"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57" name="Freihandform: Form 18">
                  <a:extLst>
                    <a:ext uri="{FF2B5EF4-FFF2-40B4-BE49-F238E27FC236}">
                      <a16:creationId xmlns:a16="http://schemas.microsoft.com/office/drawing/2014/main" id="{613C4C5E-AA56-3556-65D0-1455BAFB2DE5}"/>
                    </a:ext>
                  </a:extLst>
                </p:cNvPr>
                <p:cNvSpPr/>
                <p:nvPr/>
              </p:nvSpPr>
              <p:spPr bwMode="gray">
                <a:xfrm>
                  <a:off x="47383690" y="-978515"/>
                  <a:ext cx="220218" cy="9525"/>
                </a:xfrm>
                <a:custGeom>
                  <a:avLst/>
                  <a:gdLst>
                    <a:gd name="connsiteX0" fmla="*/ 0 w 220218"/>
                    <a:gd name="connsiteY0" fmla="*/ 0 h 9525"/>
                    <a:gd name="connsiteX1" fmla="*/ 220218 w 220218"/>
                    <a:gd name="connsiteY1" fmla="*/ 0 h 9525"/>
                  </a:gdLst>
                  <a:ahLst/>
                  <a:cxnLst>
                    <a:cxn ang="0">
                      <a:pos x="connsiteX0" y="connsiteY0"/>
                    </a:cxn>
                    <a:cxn ang="0">
                      <a:pos x="connsiteX1" y="connsiteY1"/>
                    </a:cxn>
                  </a:cxnLst>
                  <a:rect l="l" t="t" r="r" b="b"/>
                  <a:pathLst>
                    <a:path w="220218" h="9525">
                      <a:moveTo>
                        <a:pt x="0" y="0"/>
                      </a:moveTo>
                      <a:lnTo>
                        <a:pt x="220218"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58" name="Freihandform: Form 19">
                  <a:extLst>
                    <a:ext uri="{FF2B5EF4-FFF2-40B4-BE49-F238E27FC236}">
                      <a16:creationId xmlns:a16="http://schemas.microsoft.com/office/drawing/2014/main" id="{8867C20D-E3C9-52B6-164E-F8F4F79C4A82}"/>
                    </a:ext>
                  </a:extLst>
                </p:cNvPr>
                <p:cNvSpPr/>
                <p:nvPr/>
              </p:nvSpPr>
              <p:spPr bwMode="gray">
                <a:xfrm>
                  <a:off x="47383690" y="-2148947"/>
                  <a:ext cx="220218" cy="9525"/>
                </a:xfrm>
                <a:custGeom>
                  <a:avLst/>
                  <a:gdLst>
                    <a:gd name="connsiteX0" fmla="*/ 0 w 220218"/>
                    <a:gd name="connsiteY0" fmla="*/ 0 h 9525"/>
                    <a:gd name="connsiteX1" fmla="*/ 220218 w 220218"/>
                    <a:gd name="connsiteY1" fmla="*/ 0 h 9525"/>
                  </a:gdLst>
                  <a:ahLst/>
                  <a:cxnLst>
                    <a:cxn ang="0">
                      <a:pos x="connsiteX0" y="connsiteY0"/>
                    </a:cxn>
                    <a:cxn ang="0">
                      <a:pos x="connsiteX1" y="connsiteY1"/>
                    </a:cxn>
                  </a:cxnLst>
                  <a:rect l="l" t="t" r="r" b="b"/>
                  <a:pathLst>
                    <a:path w="220218" h="9525">
                      <a:moveTo>
                        <a:pt x="0" y="0"/>
                      </a:moveTo>
                      <a:lnTo>
                        <a:pt x="220218"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59" name="Freihandform: Form 20">
                  <a:extLst>
                    <a:ext uri="{FF2B5EF4-FFF2-40B4-BE49-F238E27FC236}">
                      <a16:creationId xmlns:a16="http://schemas.microsoft.com/office/drawing/2014/main" id="{BB7F83A0-E0F7-4262-5F0E-9D137624226F}"/>
                    </a:ext>
                  </a:extLst>
                </p:cNvPr>
                <p:cNvSpPr/>
                <p:nvPr/>
              </p:nvSpPr>
              <p:spPr bwMode="gray">
                <a:xfrm>
                  <a:off x="47383690" y="-1758803"/>
                  <a:ext cx="220218" cy="9525"/>
                </a:xfrm>
                <a:custGeom>
                  <a:avLst/>
                  <a:gdLst>
                    <a:gd name="connsiteX0" fmla="*/ 0 w 220218"/>
                    <a:gd name="connsiteY0" fmla="*/ 0 h 9525"/>
                    <a:gd name="connsiteX1" fmla="*/ 220218 w 220218"/>
                    <a:gd name="connsiteY1" fmla="*/ 0 h 9525"/>
                  </a:gdLst>
                  <a:ahLst/>
                  <a:cxnLst>
                    <a:cxn ang="0">
                      <a:pos x="connsiteX0" y="connsiteY0"/>
                    </a:cxn>
                    <a:cxn ang="0">
                      <a:pos x="connsiteX1" y="connsiteY1"/>
                    </a:cxn>
                  </a:cxnLst>
                  <a:rect l="l" t="t" r="r" b="b"/>
                  <a:pathLst>
                    <a:path w="220218" h="9525">
                      <a:moveTo>
                        <a:pt x="0" y="0"/>
                      </a:moveTo>
                      <a:lnTo>
                        <a:pt x="220218" y="0"/>
                      </a:lnTo>
                    </a:path>
                  </a:pathLst>
                </a:custGeom>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60" name="Freihandform: Form 21">
                  <a:extLst>
                    <a:ext uri="{FF2B5EF4-FFF2-40B4-BE49-F238E27FC236}">
                      <a16:creationId xmlns:a16="http://schemas.microsoft.com/office/drawing/2014/main" id="{1C0C0526-ED9D-CB64-6893-5758F54F8E9D}"/>
                    </a:ext>
                  </a:extLst>
                </p:cNvPr>
                <p:cNvSpPr/>
                <p:nvPr/>
              </p:nvSpPr>
              <p:spPr bwMode="gray">
                <a:xfrm>
                  <a:off x="45851118" y="-1758803"/>
                  <a:ext cx="1095089" cy="1196530"/>
                </a:xfrm>
                <a:custGeom>
                  <a:avLst/>
                  <a:gdLst>
                    <a:gd name="connsiteX0" fmla="*/ 1095089 w 1095089"/>
                    <a:gd name="connsiteY0" fmla="*/ 1196531 h 1196530"/>
                    <a:gd name="connsiteX1" fmla="*/ 1095089 w 1095089"/>
                    <a:gd name="connsiteY1" fmla="*/ 0 h 1196530"/>
                    <a:gd name="connsiteX2" fmla="*/ 0 w 1095089"/>
                    <a:gd name="connsiteY2" fmla="*/ 0 h 1196530"/>
                  </a:gdLst>
                  <a:ahLst/>
                  <a:cxnLst>
                    <a:cxn ang="0">
                      <a:pos x="connsiteX0" y="connsiteY0"/>
                    </a:cxn>
                    <a:cxn ang="0">
                      <a:pos x="connsiteX1" y="connsiteY1"/>
                    </a:cxn>
                    <a:cxn ang="0">
                      <a:pos x="connsiteX2" y="connsiteY2"/>
                    </a:cxn>
                  </a:cxnLst>
                  <a:rect l="l" t="t" r="r" b="b"/>
                  <a:pathLst>
                    <a:path w="1095089" h="1196530">
                      <a:moveTo>
                        <a:pt x="1095089" y="1196531"/>
                      </a:moveTo>
                      <a:lnTo>
                        <a:pt x="1095089" y="0"/>
                      </a:lnTo>
                      <a:lnTo>
                        <a:pt x="0" y="0"/>
                      </a:lnTo>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sp>
              <p:nvSpPr>
                <p:cNvPr id="61" name="Freihandform: Form 22">
                  <a:extLst>
                    <a:ext uri="{FF2B5EF4-FFF2-40B4-BE49-F238E27FC236}">
                      <a16:creationId xmlns:a16="http://schemas.microsoft.com/office/drawing/2014/main" id="{DFA285FF-0CB6-F1CA-20EE-20E8F735984B}"/>
                    </a:ext>
                  </a:extLst>
                </p:cNvPr>
                <p:cNvSpPr/>
                <p:nvPr/>
              </p:nvSpPr>
              <p:spPr bwMode="gray">
                <a:xfrm>
                  <a:off x="44269492" y="-529962"/>
                  <a:ext cx="4558246" cy="1950019"/>
                </a:xfrm>
                <a:custGeom>
                  <a:avLst/>
                  <a:gdLst>
                    <a:gd name="connsiteX0" fmla="*/ 0 w 4558246"/>
                    <a:gd name="connsiteY0" fmla="*/ 1599132 h 1950019"/>
                    <a:gd name="connsiteX1" fmla="*/ 1892999 w 4558246"/>
                    <a:gd name="connsiteY1" fmla="*/ 1922315 h 1950019"/>
                    <a:gd name="connsiteX2" fmla="*/ 2413254 w 4558246"/>
                    <a:gd name="connsiteY2" fmla="*/ 1928316 h 1950019"/>
                    <a:gd name="connsiteX3" fmla="*/ 4518279 w 4558246"/>
                    <a:gd name="connsiteY3" fmla="*/ 1082591 h 1950019"/>
                    <a:gd name="connsiteX4" fmla="*/ 4556379 w 4558246"/>
                    <a:gd name="connsiteY4" fmla="*/ 990484 h 1950019"/>
                    <a:gd name="connsiteX5" fmla="*/ 4156996 w 4558246"/>
                    <a:gd name="connsiteY5" fmla="*/ 846562 h 1950019"/>
                    <a:gd name="connsiteX6" fmla="*/ 3334417 w 4558246"/>
                    <a:gd name="connsiteY6" fmla="*/ 1028203 h 1950019"/>
                    <a:gd name="connsiteX7" fmla="*/ 1650587 w 4558246"/>
                    <a:gd name="connsiteY7" fmla="*/ 836179 h 1950019"/>
                    <a:gd name="connsiteX8" fmla="*/ 2688812 w 4558246"/>
                    <a:gd name="connsiteY8" fmla="*/ 431748 h 1950019"/>
                    <a:gd name="connsiteX9" fmla="*/ 2918651 w 4558246"/>
                    <a:gd name="connsiteY9" fmla="*/ 149617 h 1950019"/>
                    <a:gd name="connsiteX10" fmla="*/ 2873883 w 4558246"/>
                    <a:gd name="connsiteY10" fmla="*/ 39032 h 1950019"/>
                    <a:gd name="connsiteX11" fmla="*/ 2665762 w 4558246"/>
                    <a:gd name="connsiteY11" fmla="*/ 8171 h 1950019"/>
                    <a:gd name="connsiteX12" fmla="*/ 381 w 4558246"/>
                    <a:gd name="connsiteY12" fmla="*/ 256964 h 195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246" h="1950019">
                      <a:moveTo>
                        <a:pt x="0" y="1599132"/>
                      </a:moveTo>
                      <a:cubicBezTo>
                        <a:pt x="218027" y="1591035"/>
                        <a:pt x="1385221" y="1820112"/>
                        <a:pt x="1892999" y="1922315"/>
                      </a:cubicBezTo>
                      <a:cubicBezTo>
                        <a:pt x="2064449" y="1957081"/>
                        <a:pt x="2241042" y="1959177"/>
                        <a:pt x="2413254" y="1928316"/>
                      </a:cubicBezTo>
                      <a:cubicBezTo>
                        <a:pt x="3465195" y="1738768"/>
                        <a:pt x="4320064" y="1212036"/>
                        <a:pt x="4518279" y="1082591"/>
                      </a:cubicBezTo>
                      <a:cubicBezTo>
                        <a:pt x="4548664" y="1062589"/>
                        <a:pt x="4563809" y="1026108"/>
                        <a:pt x="4556379" y="990484"/>
                      </a:cubicBezTo>
                      <a:cubicBezTo>
                        <a:pt x="4508183" y="756550"/>
                        <a:pt x="4156996" y="846562"/>
                        <a:pt x="4156996" y="846562"/>
                      </a:cubicBezTo>
                      <a:cubicBezTo>
                        <a:pt x="4156996" y="846562"/>
                        <a:pt x="3513678" y="1012773"/>
                        <a:pt x="3334417" y="1028203"/>
                      </a:cubicBezTo>
                      <a:cubicBezTo>
                        <a:pt x="3155156" y="1043634"/>
                        <a:pt x="1650587" y="836179"/>
                        <a:pt x="1650587" y="836179"/>
                      </a:cubicBezTo>
                      <a:lnTo>
                        <a:pt x="2688812" y="431748"/>
                      </a:lnTo>
                      <a:cubicBezTo>
                        <a:pt x="2880646" y="342689"/>
                        <a:pt x="2916460" y="221626"/>
                        <a:pt x="2918651" y="149617"/>
                      </a:cubicBezTo>
                      <a:cubicBezTo>
                        <a:pt x="2920174" y="100468"/>
                        <a:pt x="2910078" y="72370"/>
                        <a:pt x="2873883" y="39032"/>
                      </a:cubicBezTo>
                      <a:cubicBezTo>
                        <a:pt x="2837688" y="5695"/>
                        <a:pt x="2759583" y="-11165"/>
                        <a:pt x="2665762" y="8171"/>
                      </a:cubicBezTo>
                      <a:cubicBezTo>
                        <a:pt x="1513237" y="244677"/>
                        <a:pt x="381" y="256964"/>
                        <a:pt x="381" y="256964"/>
                      </a:cubicBezTo>
                    </a:path>
                  </a:pathLst>
                </a:custGeom>
                <a:noFill/>
                <a:ln w="19050" cap="rnd">
                  <a:solidFill>
                    <a:schemeClr val="accent2"/>
                  </a:solidFill>
                  <a:prstDash val="solid"/>
                  <a:round/>
                </a:ln>
              </p:spPr>
              <p:txBody>
                <a:bodyPr lIns="0" tIns="0" rIns="0" bIns="0" rtlCol="0" anchor="ctr"/>
                <a:lstStyle/>
                <a:p>
                  <a:endParaRPr lang="en-US" dirty="0">
                    <a:solidFill>
                      <a:srgbClr val="000000"/>
                    </a:solidFill>
                    <a:latin typeface="Calibri" panose="020F0502020204030204" pitchFamily="34" charset="0"/>
                    <a:cs typeface="Calibri" panose="020F0502020204030204" pitchFamily="34" charset="0"/>
                  </a:endParaRPr>
                </a:p>
              </p:txBody>
            </p:sp>
          </p:grpSp>
        </p:grpSp>
        <p:sp>
          <p:nvSpPr>
            <p:cNvPr id="38" name="TextBox 202">
              <a:extLst>
                <a:ext uri="{FF2B5EF4-FFF2-40B4-BE49-F238E27FC236}">
                  <a16:creationId xmlns:a16="http://schemas.microsoft.com/office/drawing/2014/main" id="{BDA137F7-B311-E704-0F18-F0A9131A8A9D}"/>
                </a:ext>
              </a:extLst>
            </p:cNvPr>
            <p:cNvSpPr txBox="1"/>
            <p:nvPr/>
          </p:nvSpPr>
          <p:spPr>
            <a:xfrm>
              <a:off x="8938232" y="1991549"/>
              <a:ext cx="884953" cy="291030"/>
            </a:xfrm>
            <a:prstGeom prst="rect">
              <a:avLst/>
            </a:prstGeom>
            <a:noFill/>
          </p:spPr>
          <p:txBody>
            <a:bodyPr wrap="none" lIns="0" tIns="0" rIns="0" bIns="0" rtlCol="0" anchor="ctr">
              <a:noAutofit/>
            </a:bodyPr>
            <a:lstStyle/>
            <a:p>
              <a:pPr algn="ctr">
                <a:lnSpc>
                  <a:spcPct val="90000"/>
                </a:lnSpc>
                <a:spcAft>
                  <a:spcPts val="750"/>
                </a:spcAft>
              </a:pPr>
              <a:r>
                <a:rPr lang="en-ES" sz="788" dirty="0">
                  <a:solidFill>
                    <a:srgbClr val="4C7094"/>
                  </a:solidFill>
                  <a:latin typeface="Calibri" panose="020F0502020204030204" pitchFamily="34" charset="0"/>
                  <a:cs typeface="Calibri" panose="020F0502020204030204" pitchFamily="34" charset="0"/>
                </a:rPr>
                <a:t>Prevention</a:t>
              </a:r>
            </a:p>
          </p:txBody>
        </p:sp>
        <p:sp>
          <p:nvSpPr>
            <p:cNvPr id="39" name="TextBox 203">
              <a:extLst>
                <a:ext uri="{FF2B5EF4-FFF2-40B4-BE49-F238E27FC236}">
                  <a16:creationId xmlns:a16="http://schemas.microsoft.com/office/drawing/2014/main" id="{A4F3A798-134A-53CC-4C2A-345809B35214}"/>
                </a:ext>
              </a:extLst>
            </p:cNvPr>
            <p:cNvSpPr txBox="1"/>
            <p:nvPr/>
          </p:nvSpPr>
          <p:spPr>
            <a:xfrm>
              <a:off x="9995182" y="2401477"/>
              <a:ext cx="884953" cy="291030"/>
            </a:xfrm>
            <a:prstGeom prst="rect">
              <a:avLst/>
            </a:prstGeom>
            <a:noFill/>
          </p:spPr>
          <p:txBody>
            <a:bodyPr wrap="none" lIns="0" tIns="0" rIns="0" bIns="0" rtlCol="0" anchor="ctr">
              <a:noAutofit/>
            </a:bodyPr>
            <a:lstStyle/>
            <a:p>
              <a:pPr algn="ctr">
                <a:lnSpc>
                  <a:spcPct val="90000"/>
                </a:lnSpc>
                <a:spcAft>
                  <a:spcPts val="750"/>
                </a:spcAft>
              </a:pPr>
              <a:r>
                <a:rPr lang="en-ES" sz="788" dirty="0">
                  <a:solidFill>
                    <a:srgbClr val="4C7094"/>
                  </a:solidFill>
                  <a:latin typeface="Calibri" panose="020F0502020204030204" pitchFamily="34" charset="0"/>
                  <a:cs typeface="Calibri" panose="020F0502020204030204" pitchFamily="34" charset="0"/>
                </a:rPr>
                <a:t>GP Data</a:t>
              </a:r>
            </a:p>
          </p:txBody>
        </p:sp>
        <p:sp>
          <p:nvSpPr>
            <p:cNvPr id="40" name="TextBox 204">
              <a:extLst>
                <a:ext uri="{FF2B5EF4-FFF2-40B4-BE49-F238E27FC236}">
                  <a16:creationId xmlns:a16="http://schemas.microsoft.com/office/drawing/2014/main" id="{71D83703-BEC0-3814-AC97-1BDA8E8B5BB5}"/>
                </a:ext>
              </a:extLst>
            </p:cNvPr>
            <p:cNvSpPr txBox="1"/>
            <p:nvPr/>
          </p:nvSpPr>
          <p:spPr>
            <a:xfrm>
              <a:off x="10440221" y="3270693"/>
              <a:ext cx="655028" cy="291030"/>
            </a:xfrm>
            <a:prstGeom prst="rect">
              <a:avLst/>
            </a:prstGeom>
            <a:noFill/>
          </p:spPr>
          <p:txBody>
            <a:bodyPr wrap="square" lIns="0" tIns="0" rIns="0" bIns="0" rtlCol="0" anchor="ctr">
              <a:noAutofit/>
            </a:bodyPr>
            <a:lstStyle/>
            <a:p>
              <a:pPr algn="ctr">
                <a:lnSpc>
                  <a:spcPct val="90000"/>
                </a:lnSpc>
                <a:spcAft>
                  <a:spcPts val="750"/>
                </a:spcAft>
              </a:pPr>
              <a:r>
                <a:rPr lang="en-ES" sz="788" dirty="0">
                  <a:solidFill>
                    <a:srgbClr val="4C7094"/>
                  </a:solidFill>
                  <a:latin typeface="Calibri" panose="020F0502020204030204" pitchFamily="34" charset="0"/>
                  <a:cs typeface="Calibri" panose="020F0502020204030204" pitchFamily="34" charset="0"/>
                </a:rPr>
                <a:t>Hospital Data</a:t>
              </a:r>
            </a:p>
          </p:txBody>
        </p:sp>
        <p:sp>
          <p:nvSpPr>
            <p:cNvPr id="41" name="TextBox 205">
              <a:extLst>
                <a:ext uri="{FF2B5EF4-FFF2-40B4-BE49-F238E27FC236}">
                  <a16:creationId xmlns:a16="http://schemas.microsoft.com/office/drawing/2014/main" id="{D8BB7B89-C443-5EE4-147C-9E9D735EF2AF}"/>
                </a:ext>
              </a:extLst>
            </p:cNvPr>
            <p:cNvSpPr txBox="1"/>
            <p:nvPr/>
          </p:nvSpPr>
          <p:spPr>
            <a:xfrm>
              <a:off x="9942592" y="4063364"/>
              <a:ext cx="655028" cy="291030"/>
            </a:xfrm>
            <a:prstGeom prst="rect">
              <a:avLst/>
            </a:prstGeom>
            <a:noFill/>
          </p:spPr>
          <p:txBody>
            <a:bodyPr wrap="square" lIns="0" tIns="0" rIns="0" bIns="0" rtlCol="0" anchor="ctr">
              <a:noAutofit/>
            </a:bodyPr>
            <a:lstStyle/>
            <a:p>
              <a:pPr algn="ctr">
                <a:lnSpc>
                  <a:spcPct val="90000"/>
                </a:lnSpc>
                <a:spcAft>
                  <a:spcPts val="750"/>
                </a:spcAft>
              </a:pPr>
              <a:r>
                <a:rPr lang="en-ES" sz="788" dirty="0">
                  <a:solidFill>
                    <a:srgbClr val="4C7094"/>
                  </a:solidFill>
                  <a:latin typeface="Calibri" panose="020F0502020204030204" pitchFamily="34" charset="0"/>
                  <a:cs typeface="Calibri" panose="020F0502020204030204" pitchFamily="34" charset="0"/>
                </a:rPr>
                <a:t>Lab</a:t>
              </a:r>
            </a:p>
          </p:txBody>
        </p:sp>
        <p:sp>
          <p:nvSpPr>
            <p:cNvPr id="42" name="TextBox 206">
              <a:extLst>
                <a:ext uri="{FF2B5EF4-FFF2-40B4-BE49-F238E27FC236}">
                  <a16:creationId xmlns:a16="http://schemas.microsoft.com/office/drawing/2014/main" id="{CFA36101-9161-7AF9-3D19-47E29635D2B1}"/>
                </a:ext>
              </a:extLst>
            </p:cNvPr>
            <p:cNvSpPr txBox="1"/>
            <p:nvPr/>
          </p:nvSpPr>
          <p:spPr>
            <a:xfrm>
              <a:off x="9038868" y="4418237"/>
              <a:ext cx="655028" cy="291030"/>
            </a:xfrm>
            <a:prstGeom prst="rect">
              <a:avLst/>
            </a:prstGeom>
            <a:noFill/>
          </p:spPr>
          <p:txBody>
            <a:bodyPr wrap="square" lIns="0" tIns="0" rIns="0" bIns="0" rtlCol="0" anchor="ctr">
              <a:noAutofit/>
            </a:bodyPr>
            <a:lstStyle/>
            <a:p>
              <a:pPr algn="ctr">
                <a:lnSpc>
                  <a:spcPct val="90000"/>
                </a:lnSpc>
                <a:spcAft>
                  <a:spcPts val="750"/>
                </a:spcAft>
              </a:pPr>
              <a:r>
                <a:rPr lang="en-ES" sz="788" dirty="0">
                  <a:solidFill>
                    <a:srgbClr val="4C7094"/>
                  </a:solidFill>
                  <a:latin typeface="Calibri" panose="020F0502020204030204" pitchFamily="34" charset="0"/>
                  <a:cs typeface="Calibri" panose="020F0502020204030204" pitchFamily="34" charset="0"/>
                </a:rPr>
                <a:t>Medical Image</a:t>
              </a:r>
            </a:p>
          </p:txBody>
        </p:sp>
        <p:sp>
          <p:nvSpPr>
            <p:cNvPr id="43" name="TextBox 207">
              <a:extLst>
                <a:ext uri="{FF2B5EF4-FFF2-40B4-BE49-F238E27FC236}">
                  <a16:creationId xmlns:a16="http://schemas.microsoft.com/office/drawing/2014/main" id="{CC5B4644-FECB-98C6-CED7-1491F1D73444}"/>
                </a:ext>
              </a:extLst>
            </p:cNvPr>
            <p:cNvSpPr txBox="1"/>
            <p:nvPr/>
          </p:nvSpPr>
          <p:spPr>
            <a:xfrm>
              <a:off x="7939137" y="4067287"/>
              <a:ext cx="655028" cy="291030"/>
            </a:xfrm>
            <a:prstGeom prst="rect">
              <a:avLst/>
            </a:prstGeom>
            <a:noFill/>
          </p:spPr>
          <p:txBody>
            <a:bodyPr wrap="square" lIns="0" tIns="0" rIns="0" bIns="0" rtlCol="0" anchor="ctr">
              <a:noAutofit/>
            </a:bodyPr>
            <a:lstStyle/>
            <a:p>
              <a:pPr algn="ctr">
                <a:lnSpc>
                  <a:spcPct val="90000"/>
                </a:lnSpc>
                <a:spcAft>
                  <a:spcPts val="750"/>
                </a:spcAft>
              </a:pPr>
              <a:r>
                <a:rPr lang="en-ES" sz="788" dirty="0">
                  <a:solidFill>
                    <a:srgbClr val="4C7094"/>
                  </a:solidFill>
                  <a:latin typeface="Calibri" panose="020F0502020204030204" pitchFamily="34" charset="0"/>
                  <a:cs typeface="Calibri" panose="020F0502020204030204" pitchFamily="34" charset="0"/>
                </a:rPr>
                <a:t>Treatment</a:t>
              </a:r>
            </a:p>
          </p:txBody>
        </p:sp>
        <p:sp>
          <p:nvSpPr>
            <p:cNvPr id="44" name="TextBox 208">
              <a:extLst>
                <a:ext uri="{FF2B5EF4-FFF2-40B4-BE49-F238E27FC236}">
                  <a16:creationId xmlns:a16="http://schemas.microsoft.com/office/drawing/2014/main" id="{72C27F4A-959E-386A-6C02-91DE4C1D9547}"/>
                </a:ext>
              </a:extLst>
            </p:cNvPr>
            <p:cNvSpPr txBox="1"/>
            <p:nvPr/>
          </p:nvSpPr>
          <p:spPr>
            <a:xfrm>
              <a:off x="7634668" y="3311952"/>
              <a:ext cx="655028" cy="291030"/>
            </a:xfrm>
            <a:prstGeom prst="rect">
              <a:avLst/>
            </a:prstGeom>
            <a:noFill/>
          </p:spPr>
          <p:txBody>
            <a:bodyPr wrap="square" lIns="0" tIns="0" rIns="0" bIns="0" rtlCol="0" anchor="ctr">
              <a:noAutofit/>
            </a:bodyPr>
            <a:lstStyle/>
            <a:p>
              <a:pPr algn="ctr">
                <a:lnSpc>
                  <a:spcPct val="90000"/>
                </a:lnSpc>
                <a:spcAft>
                  <a:spcPts val="750"/>
                </a:spcAft>
              </a:pPr>
              <a:r>
                <a:rPr lang="en-ES" sz="788" dirty="0">
                  <a:solidFill>
                    <a:srgbClr val="4C7094"/>
                  </a:solidFill>
                  <a:latin typeface="Calibri" panose="020F0502020204030204" pitchFamily="34" charset="0"/>
                  <a:cs typeface="Calibri" panose="020F0502020204030204" pitchFamily="34" charset="0"/>
                </a:rPr>
                <a:t>Care Plan</a:t>
              </a:r>
            </a:p>
          </p:txBody>
        </p:sp>
        <p:sp>
          <p:nvSpPr>
            <p:cNvPr id="45" name="TextBox 209">
              <a:extLst>
                <a:ext uri="{FF2B5EF4-FFF2-40B4-BE49-F238E27FC236}">
                  <a16:creationId xmlns:a16="http://schemas.microsoft.com/office/drawing/2014/main" id="{4D85E871-ABB9-5FA9-B29F-AFF61B800235}"/>
                </a:ext>
              </a:extLst>
            </p:cNvPr>
            <p:cNvSpPr txBox="1"/>
            <p:nvPr/>
          </p:nvSpPr>
          <p:spPr>
            <a:xfrm>
              <a:off x="7875585" y="2426016"/>
              <a:ext cx="655028" cy="291030"/>
            </a:xfrm>
            <a:prstGeom prst="rect">
              <a:avLst/>
            </a:prstGeom>
            <a:noFill/>
          </p:spPr>
          <p:txBody>
            <a:bodyPr wrap="square" lIns="0" tIns="0" rIns="0" bIns="0" rtlCol="0" anchor="ctr">
              <a:noAutofit/>
            </a:bodyPr>
            <a:lstStyle/>
            <a:p>
              <a:pPr algn="ctr">
                <a:lnSpc>
                  <a:spcPct val="90000"/>
                </a:lnSpc>
                <a:spcAft>
                  <a:spcPts val="750"/>
                </a:spcAft>
              </a:pPr>
              <a:r>
                <a:rPr lang="en-ES" sz="788" dirty="0">
                  <a:solidFill>
                    <a:srgbClr val="4C7094"/>
                  </a:solidFill>
                  <a:latin typeface="Calibri" panose="020F0502020204030204" pitchFamily="34" charset="0"/>
                  <a:cs typeface="Calibri" panose="020F0502020204030204" pitchFamily="34" charset="0"/>
                </a:rPr>
                <a:t>Home Care</a:t>
              </a:r>
            </a:p>
          </p:txBody>
        </p:sp>
      </p:grpSp>
    </p:spTree>
    <p:extLst>
      <p:ext uri="{BB962C8B-B14F-4D97-AF65-F5344CB8AC3E}">
        <p14:creationId xmlns:p14="http://schemas.microsoft.com/office/powerpoint/2010/main" val="3664224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Espacios de datos de salud: Big Data y analítica avanzada</a:t>
            </a: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49</a:t>
            </a:fld>
            <a:endParaRPr lang="es-ES" dirty="0"/>
          </a:p>
        </p:txBody>
      </p:sp>
      <p:sp>
        <p:nvSpPr>
          <p:cNvPr id="6" name="Rectángulo 5"/>
          <p:cNvSpPr/>
          <p:nvPr/>
        </p:nvSpPr>
        <p:spPr>
          <a:xfrm>
            <a:off x="686865" y="1438053"/>
            <a:ext cx="3960000" cy="1384995"/>
          </a:xfrm>
          <a:prstGeom prst="rect">
            <a:avLst/>
          </a:prstGeom>
        </p:spPr>
        <p:txBody>
          <a:bodyPr wrap="square">
            <a:spAutoFit/>
          </a:bodyPr>
          <a:lstStyle/>
          <a:p>
            <a:pPr algn="just">
              <a:lnSpc>
                <a:spcPct val="120000"/>
              </a:lnSpc>
              <a:spcAft>
                <a:spcPts val="600"/>
              </a:spcAft>
            </a:pPr>
            <a:r>
              <a:rPr lang="es-ES" sz="1400" dirty="0"/>
              <a:t>El SERMAS genera y recopila grandes cantidades de datos. Las tecnologías de almacenamiento y procesamiento de Big Data (conocidas como </a:t>
            </a:r>
            <a:r>
              <a:rPr lang="es-ES" sz="1400" dirty="0" err="1">
                <a:solidFill>
                  <a:schemeClr val="accent1">
                    <a:lumMod val="40000"/>
                    <a:lumOff val="60000"/>
                  </a:schemeClr>
                </a:solidFill>
                <a:effectLst>
                  <a:outerShdw blurRad="38100" dist="38100" dir="2700000" algn="tl">
                    <a:srgbClr val="000000">
                      <a:alpha val="43137"/>
                    </a:srgbClr>
                  </a:outerShdw>
                </a:effectLst>
              </a:rPr>
              <a:t>Health</a:t>
            </a:r>
            <a:r>
              <a:rPr lang="es-ES" sz="1400" dirty="0">
                <a:solidFill>
                  <a:schemeClr val="accent1">
                    <a:lumMod val="40000"/>
                    <a:lumOff val="60000"/>
                  </a:schemeClr>
                </a:solidFill>
                <a:effectLst>
                  <a:outerShdw blurRad="38100" dist="38100" dir="2700000" algn="tl">
                    <a:srgbClr val="000000">
                      <a:alpha val="43137"/>
                    </a:srgbClr>
                  </a:outerShdw>
                </a:effectLst>
              </a:rPr>
              <a:t> Data </a:t>
            </a:r>
            <a:r>
              <a:rPr lang="es-ES" sz="1400" dirty="0" err="1">
                <a:solidFill>
                  <a:schemeClr val="accent1">
                    <a:lumMod val="40000"/>
                    <a:lumOff val="60000"/>
                  </a:schemeClr>
                </a:solidFill>
                <a:effectLst>
                  <a:outerShdw blurRad="38100" dist="38100" dir="2700000" algn="tl">
                    <a:srgbClr val="000000">
                      <a:alpha val="43137"/>
                    </a:srgbClr>
                  </a:outerShdw>
                </a:effectLst>
              </a:rPr>
              <a:t>Spaces</a:t>
            </a:r>
            <a:r>
              <a:rPr lang="es-ES" sz="1400" dirty="0"/>
              <a:t>) permiten gestionar y analizar estos datos de forma eficiente</a:t>
            </a:r>
          </a:p>
        </p:txBody>
      </p:sp>
      <p:sp>
        <p:nvSpPr>
          <p:cNvPr id="7" name="Rectángulo 6"/>
          <p:cNvSpPr/>
          <p:nvPr/>
        </p:nvSpPr>
        <p:spPr>
          <a:xfrm>
            <a:off x="686865" y="3125265"/>
            <a:ext cx="3960000" cy="2936188"/>
          </a:xfrm>
          <a:prstGeom prst="rect">
            <a:avLst/>
          </a:prstGeom>
          <a:noFill/>
        </p:spPr>
        <p:txBody>
          <a:bodyPr wrap="square">
            <a:spAutoFit/>
          </a:bodyPr>
          <a:lstStyle/>
          <a:p>
            <a:pPr algn="just">
              <a:lnSpc>
                <a:spcPct val="120000"/>
              </a:lnSpc>
              <a:spcAft>
                <a:spcPts val="600"/>
              </a:spcAft>
            </a:pPr>
            <a:r>
              <a:rPr lang="es-ES" sz="1400" dirty="0"/>
              <a:t>La inteligencia artificial (IA) y el aprendizaje automático están desempeñando un papel crucial en el análisis sanitario avanzado. Estas tecnologías permiten analizar grandes cantidades de datos clínicos y genómicos para identificar patrones, predecir resultados y mejorar el diagnóstico y tratamiento de enfermedades. Los algoritmos de aprendizaje automático pueden aprender de datos anteriores de pacientes para realizar diagnósticos más precisos y personalizados, lo que lleva a una atención más eficaz y eficiente..</a:t>
            </a:r>
          </a:p>
        </p:txBody>
      </p:sp>
      <p:pic>
        <p:nvPicPr>
          <p:cNvPr id="207" name="Picture 2">
            <a:extLst>
              <a:ext uri="{FF2B5EF4-FFF2-40B4-BE49-F238E27FC236}">
                <a16:creationId xmlns:a16="http://schemas.microsoft.com/office/drawing/2014/main" id="{5A489893-F8C3-C584-8821-5ABA985EA2E0}"/>
              </a:ext>
            </a:extLst>
          </p:cNvPr>
          <p:cNvPicPr>
            <a:picLocks noChangeAspect="1"/>
          </p:cNvPicPr>
          <p:nvPr/>
        </p:nvPicPr>
        <p:blipFill>
          <a:blip r:embed="rId2"/>
          <a:stretch>
            <a:fillRect/>
          </a:stretch>
        </p:blipFill>
        <p:spPr>
          <a:xfrm>
            <a:off x="4806441" y="1645650"/>
            <a:ext cx="6660000" cy="4005204"/>
          </a:xfrm>
          <a:prstGeom prst="rect">
            <a:avLst/>
          </a:prstGeom>
        </p:spPr>
      </p:pic>
    </p:spTree>
    <p:extLst>
      <p:ext uri="{BB962C8B-B14F-4D97-AF65-F5344CB8AC3E}">
        <p14:creationId xmlns:p14="http://schemas.microsoft.com/office/powerpoint/2010/main" val="1701295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Marcador de contenido 5"/>
          <p:cNvPicPr>
            <a:picLocks noChangeAspect="1"/>
          </p:cNvPicPr>
          <p:nvPr/>
        </p:nvPicPr>
        <p:blipFill rotWithShape="1">
          <a:blip r:embed="rId2">
            <a:extLst>
              <a:ext uri="{28A0092B-C50C-407E-A947-70E740481C1C}">
                <a14:useLocalDpi xmlns:a14="http://schemas.microsoft.com/office/drawing/2010/main" val="0"/>
              </a:ext>
            </a:extLst>
          </a:blip>
          <a:srcRect t="6639" r="4" b="14146"/>
          <a:stretch/>
        </p:blipFill>
        <p:spPr>
          <a:xfrm>
            <a:off x="7967351" y="-1"/>
            <a:ext cx="4224651" cy="3346705"/>
          </a:xfrm>
          <a:custGeom>
            <a:avLst/>
            <a:gdLst/>
            <a:ahLst/>
            <a:cxnLst/>
            <a:rect l="l" t="t" r="r" b="b"/>
            <a:pathLst>
              <a:path w="4224651" h="3346705">
                <a:moveTo>
                  <a:pt x="1549963" y="0"/>
                </a:moveTo>
                <a:lnTo>
                  <a:pt x="1555540" y="0"/>
                </a:lnTo>
                <a:lnTo>
                  <a:pt x="2621768" y="0"/>
                </a:lnTo>
                <a:lnTo>
                  <a:pt x="4224651" y="0"/>
                </a:lnTo>
                <a:lnTo>
                  <a:pt x="4224651" y="3346705"/>
                </a:lnTo>
                <a:lnTo>
                  <a:pt x="0" y="3346705"/>
                </a:lnTo>
                <a:close/>
              </a:path>
            </a:pathLst>
          </a:custGeom>
        </p:spPr>
      </p:pic>
      <p:pic>
        <p:nvPicPr>
          <p:cNvPr id="11" name="Imagen 10"/>
          <p:cNvPicPr>
            <a:picLocks noChangeAspect="1"/>
          </p:cNvPicPr>
          <p:nvPr/>
        </p:nvPicPr>
        <p:blipFill rotWithShape="1">
          <a:blip r:embed="rId3" cstate="print">
            <a:extLst>
              <a:ext uri="{28A0092B-C50C-407E-A947-70E740481C1C}">
                <a14:useLocalDpi xmlns:a14="http://schemas.microsoft.com/office/drawing/2010/main" val="0"/>
              </a:ext>
            </a:extLst>
          </a:blip>
          <a:srcRect t="20600" r="-2" b="-2"/>
          <a:stretch/>
        </p:blipFill>
        <p:spPr>
          <a:xfrm>
            <a:off x="4493435" y="243"/>
            <a:ext cx="7698564" cy="3346705"/>
          </a:xfrm>
          <a:custGeom>
            <a:avLst/>
            <a:gdLst/>
            <a:ahLst/>
            <a:cxnLst/>
            <a:rect l="l" t="t" r="r" b="b"/>
            <a:pathLst>
              <a:path w="7698564" h="3346705">
                <a:moveTo>
                  <a:pt x="1549963" y="0"/>
                </a:moveTo>
                <a:lnTo>
                  <a:pt x="1555540" y="0"/>
                </a:lnTo>
                <a:lnTo>
                  <a:pt x="2621768" y="0"/>
                </a:lnTo>
                <a:lnTo>
                  <a:pt x="4832507" y="0"/>
                </a:lnTo>
                <a:lnTo>
                  <a:pt x="3282657" y="3346461"/>
                </a:lnTo>
                <a:lnTo>
                  <a:pt x="7698564" y="3346461"/>
                </a:lnTo>
                <a:lnTo>
                  <a:pt x="7698564" y="3346705"/>
                </a:lnTo>
                <a:lnTo>
                  <a:pt x="0" y="3346705"/>
                </a:lnTo>
                <a:close/>
              </a:path>
            </a:pathLst>
          </a:custGeom>
        </p:spPr>
      </p:pic>
      <p:pic>
        <p:nvPicPr>
          <p:cNvPr id="10" name="Imagen 9"/>
          <p:cNvPicPr>
            <a:picLocks noChangeAspect="1"/>
          </p:cNvPicPr>
          <p:nvPr/>
        </p:nvPicPr>
        <p:blipFill rotWithShape="1">
          <a:blip r:embed="rId4" cstate="print">
            <a:extLst>
              <a:ext uri="{28A0092B-C50C-407E-A947-70E740481C1C}">
                <a14:useLocalDpi xmlns:a14="http://schemas.microsoft.com/office/drawing/2010/main" val="0"/>
              </a:ext>
            </a:extLst>
          </a:blip>
          <a:srcRect t="673" r="-3" b="-3"/>
          <a:stretch/>
        </p:blipFill>
        <p:spPr>
          <a:xfrm>
            <a:off x="20" y="10"/>
            <a:ext cx="5859777"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t="4617" r="2" b="7587"/>
          <a:stretch/>
        </p:blipFill>
        <p:spPr>
          <a:xfrm>
            <a:off x="6350090" y="3511295"/>
            <a:ext cx="5841911"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8" name="Imagen 7"/>
          <p:cNvPicPr>
            <a:picLocks noChangeAspect="1"/>
          </p:cNvPicPr>
          <p:nvPr/>
        </p:nvPicPr>
        <p:blipFill rotWithShape="1">
          <a:blip r:embed="rId6" cstate="print">
            <a:extLst>
              <a:ext uri="{28A0092B-C50C-407E-A947-70E740481C1C}">
                <a14:useLocalDpi xmlns:a14="http://schemas.microsoft.com/office/drawing/2010/main" val="0"/>
              </a:ext>
            </a:extLst>
          </a:blip>
          <a:srcRect t="10894" r="-2" b="11821"/>
          <a:stretch/>
        </p:blipFill>
        <p:spPr>
          <a:xfrm>
            <a:off x="-1" y="3511295"/>
            <a:ext cx="7698564"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
        <p:nvSpPr>
          <p:cNvPr id="3" name="Marcador de pie de página 2"/>
          <p:cNvSpPr>
            <a:spLocks noGrp="1"/>
          </p:cNvSpPr>
          <p:nvPr>
            <p:ph type="ftr" sz="quarter" idx="11"/>
          </p:nvPr>
        </p:nvSpPr>
        <p:spPr>
          <a:xfrm>
            <a:off x="841248" y="6356350"/>
            <a:ext cx="4114800" cy="365125"/>
          </a:xfrm>
        </p:spPr>
        <p:txBody>
          <a:bodyPr vert="horz" lIns="91440" tIns="45720" rIns="91440" bIns="45720" rtlCol="0" anchor="ctr">
            <a:normAutofit/>
          </a:bodyPr>
          <a:lstStyle/>
          <a:p>
            <a:pPr algn="l">
              <a:spcAft>
                <a:spcPts val="600"/>
              </a:spcAft>
            </a:pPr>
            <a:r>
              <a:rPr lang="en-US" kern="1200">
                <a:solidFill>
                  <a:srgbClr val="FFFFFF"/>
                </a:solidFill>
                <a:latin typeface="+mn-lt"/>
                <a:ea typeface="+mn-ea"/>
                <a:cs typeface="+mn-cs"/>
              </a:rPr>
              <a:t>Fundamentos de la transformación digital</a:t>
            </a:r>
          </a:p>
        </p:txBody>
      </p:sp>
      <p:sp>
        <p:nvSpPr>
          <p:cNvPr id="4" name="Marcador de número de diapositiva 3"/>
          <p:cNvSpPr>
            <a:spLocks noGrp="1"/>
          </p:cNvSpPr>
          <p:nvPr>
            <p:ph type="sldNum" sz="quarter" idx="12"/>
          </p:nvPr>
        </p:nvSpPr>
        <p:spPr>
          <a:xfrm>
            <a:off x="10601010" y="6356350"/>
            <a:ext cx="752789" cy="365125"/>
          </a:xfrm>
        </p:spPr>
        <p:txBody>
          <a:bodyPr vert="horz" lIns="91440" tIns="45720" rIns="91440" bIns="45720" rtlCol="0" anchor="ctr">
            <a:normAutofit/>
          </a:bodyPr>
          <a:lstStyle/>
          <a:p>
            <a:pPr algn="r">
              <a:spcAft>
                <a:spcPts val="600"/>
              </a:spcAft>
            </a:pPr>
            <a:fld id="{A64E805E-E9C5-4556-814C-C096ED3BEA4F}" type="slidenum">
              <a:rPr lang="en-US" sz="1200">
                <a:solidFill>
                  <a:srgbClr val="FFFFFF"/>
                </a:solidFill>
              </a:rPr>
              <a:pPr algn="r">
                <a:spcAft>
                  <a:spcPts val="600"/>
                </a:spcAft>
              </a:pPr>
              <a:t>5</a:t>
            </a:fld>
            <a:endParaRPr lang="en-US" sz="1200">
              <a:solidFill>
                <a:srgbClr val="FFFFFF"/>
              </a:solidFill>
            </a:endParaRPr>
          </a:p>
        </p:txBody>
      </p:sp>
    </p:spTree>
    <p:extLst>
      <p:ext uri="{BB962C8B-B14F-4D97-AF65-F5344CB8AC3E}">
        <p14:creationId xmlns:p14="http://schemas.microsoft.com/office/powerpoint/2010/main" val="1267140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60832" y="793674"/>
            <a:ext cx="9600594" cy="451851"/>
          </a:xfrm>
        </p:spPr>
        <p:txBody>
          <a:bodyPr>
            <a:normAutofit fontScale="90000"/>
          </a:bodyPr>
          <a:lstStyle/>
          <a:p>
            <a:r>
              <a:rPr lang="es-ES" b="1" dirty="0">
                <a:latin typeface="Calibri" panose="020F0502020204030204" pitchFamily="34" charset="0"/>
                <a:cs typeface="Calibri" panose="020F0502020204030204" pitchFamily="34" charset="0"/>
              </a:rPr>
              <a:t>Estrategia Salud Digital SERMAS</a:t>
            </a:r>
            <a:br>
              <a:rPr lang="es-ES" b="1" dirty="0">
                <a:latin typeface="Calibri" panose="020F0502020204030204" pitchFamily="34" charset="0"/>
                <a:cs typeface="Calibri" panose="020F0502020204030204" pitchFamily="34" charset="0"/>
              </a:rPr>
            </a:b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50</a:t>
            </a:fld>
            <a:endParaRPr lang="es-ES" dirty="0"/>
          </a:p>
        </p:txBody>
      </p:sp>
      <p:pic>
        <p:nvPicPr>
          <p:cNvPr id="8" name="Imagen 5">
            <a:extLst>
              <a:ext uri="{FF2B5EF4-FFF2-40B4-BE49-F238E27FC236}">
                <a16:creationId xmlns:a16="http://schemas.microsoft.com/office/drawing/2014/main" id="{08A6CC7B-9D78-4F21-CC53-DE9F733660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349" y="793674"/>
            <a:ext cx="1479483" cy="394343"/>
          </a:xfrm>
          <a:prstGeom prst="rect">
            <a:avLst/>
          </a:prstGeom>
        </p:spPr>
      </p:pic>
      <p:pic>
        <p:nvPicPr>
          <p:cNvPr id="9" name="Imagen 118">
            <a:extLst>
              <a:ext uri="{FF2B5EF4-FFF2-40B4-BE49-F238E27FC236}">
                <a16:creationId xmlns:a16="http://schemas.microsoft.com/office/drawing/2014/main" id="{99AB46AA-B73B-75F0-3DEE-C4E7575AF341}"/>
              </a:ext>
            </a:extLst>
          </p:cNvPr>
          <p:cNvPicPr>
            <a:picLocks noChangeAspect="1"/>
          </p:cNvPicPr>
          <p:nvPr/>
        </p:nvPicPr>
        <p:blipFill>
          <a:blip r:embed="rId3"/>
          <a:stretch>
            <a:fillRect/>
          </a:stretch>
        </p:blipFill>
        <p:spPr>
          <a:xfrm>
            <a:off x="1711132" y="1579601"/>
            <a:ext cx="8625524" cy="3898642"/>
          </a:xfrm>
          <a:prstGeom prst="rect">
            <a:avLst/>
          </a:prstGeom>
        </p:spPr>
      </p:pic>
      <p:sp>
        <p:nvSpPr>
          <p:cNvPr id="10" name="Rounded Rectangle 10">
            <a:extLst>
              <a:ext uri="{FF2B5EF4-FFF2-40B4-BE49-F238E27FC236}">
                <a16:creationId xmlns:a16="http://schemas.microsoft.com/office/drawing/2014/main" id="{1AC09182-B489-4859-062F-7BCBFADEBCCA}"/>
              </a:ext>
            </a:extLst>
          </p:cNvPr>
          <p:cNvSpPr/>
          <p:nvPr/>
        </p:nvSpPr>
        <p:spPr>
          <a:xfrm>
            <a:off x="2679027" y="3549015"/>
            <a:ext cx="3237782" cy="822960"/>
          </a:xfrm>
          <a:prstGeom prst="roundRect">
            <a:avLst>
              <a:gd name="adj" fmla="val 6250"/>
            </a:avLst>
          </a:prstGeom>
          <a:solidFill>
            <a:srgbClr val="FF0000">
              <a:alpha val="29804"/>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t"/>
          <a:lstStyle/>
          <a:p>
            <a:pPr algn="ctr">
              <a:lnSpc>
                <a:spcPct val="90000"/>
              </a:lnSpc>
              <a:spcAft>
                <a:spcPts val="750"/>
              </a:spcAft>
            </a:pPr>
            <a:r>
              <a:rPr lang="en-ES" sz="1050" b="1">
                <a:solidFill>
                  <a:prstClr val="white"/>
                </a:solidFill>
                <a:latin typeface="Calibri Light" panose="020F0302020204030204" pitchFamily="34" charset="0"/>
                <a:ea typeface="Helvetica Neue" panose="02000503000000020004" pitchFamily="2" charset="0"/>
                <a:cs typeface="Calibri Light" panose="020F0302020204030204" pitchFamily="34" charset="0"/>
              </a:rPr>
              <a:t>Primary Use Platform</a:t>
            </a:r>
          </a:p>
        </p:txBody>
      </p:sp>
      <p:sp>
        <p:nvSpPr>
          <p:cNvPr id="11" name="Rounded Rectangle 13">
            <a:extLst>
              <a:ext uri="{FF2B5EF4-FFF2-40B4-BE49-F238E27FC236}">
                <a16:creationId xmlns:a16="http://schemas.microsoft.com/office/drawing/2014/main" id="{46116867-D834-054A-1F67-80EF9D54B48D}"/>
              </a:ext>
            </a:extLst>
          </p:cNvPr>
          <p:cNvSpPr/>
          <p:nvPr/>
        </p:nvSpPr>
        <p:spPr>
          <a:xfrm>
            <a:off x="2679026" y="2217422"/>
            <a:ext cx="6412230" cy="1148715"/>
          </a:xfrm>
          <a:prstGeom prst="roundRect">
            <a:avLst>
              <a:gd name="adj" fmla="val 6250"/>
            </a:avLst>
          </a:prstGeom>
          <a:solidFill>
            <a:srgbClr val="FF0000">
              <a:alpha val="29804"/>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t"/>
          <a:lstStyle/>
          <a:p>
            <a:pPr algn="ctr">
              <a:lnSpc>
                <a:spcPct val="90000"/>
              </a:lnSpc>
              <a:spcAft>
                <a:spcPts val="750"/>
              </a:spcAft>
            </a:pPr>
            <a:r>
              <a:rPr lang="en-ES" sz="1050" b="1">
                <a:solidFill>
                  <a:prstClr val="white"/>
                </a:solidFill>
                <a:latin typeface="Calibri Light" panose="020F0302020204030204" pitchFamily="34" charset="0"/>
                <a:ea typeface="Helvetica Neue" panose="02000503000000020004" pitchFamily="2" charset="0"/>
                <a:cs typeface="Calibri Light" panose="020F0302020204030204" pitchFamily="34" charset="0"/>
              </a:rPr>
              <a:t>New Digital Health Services for Patients &amp; Professionals</a:t>
            </a:r>
          </a:p>
        </p:txBody>
      </p:sp>
      <p:sp>
        <p:nvSpPr>
          <p:cNvPr id="12" name="Rounded Rectangle 14">
            <a:extLst>
              <a:ext uri="{FF2B5EF4-FFF2-40B4-BE49-F238E27FC236}">
                <a16:creationId xmlns:a16="http://schemas.microsoft.com/office/drawing/2014/main" id="{89760625-7714-E876-AD70-6E2866801474}"/>
              </a:ext>
            </a:extLst>
          </p:cNvPr>
          <p:cNvSpPr/>
          <p:nvPr/>
        </p:nvSpPr>
        <p:spPr>
          <a:xfrm>
            <a:off x="2679026" y="4420968"/>
            <a:ext cx="6412230" cy="1148715"/>
          </a:xfrm>
          <a:prstGeom prst="roundRect">
            <a:avLst>
              <a:gd name="adj" fmla="val 6250"/>
            </a:avLst>
          </a:prstGeom>
          <a:solidFill>
            <a:schemeClr val="bg1">
              <a:lumMod val="85000"/>
              <a:alpha val="29804"/>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r">
              <a:lnSpc>
                <a:spcPct val="90000"/>
              </a:lnSpc>
              <a:spcAft>
                <a:spcPts val="750"/>
              </a:spcAft>
            </a:pPr>
            <a:r>
              <a:rPr lang="en-ES" sz="1050" dirty="0">
                <a:solidFill>
                  <a:prstClr val="black"/>
                </a:solidFill>
                <a:latin typeface="Calibri Light" panose="020F0302020204030204" pitchFamily="34" charset="0"/>
                <a:ea typeface="Helvetica Neue" panose="02000503000000020004" pitchFamily="2" charset="0"/>
                <a:cs typeface="Calibri Light" panose="020F0302020204030204" pitchFamily="34" charset="0"/>
              </a:rPr>
              <a:t>Data Sources</a:t>
            </a:r>
          </a:p>
        </p:txBody>
      </p:sp>
      <p:sp>
        <p:nvSpPr>
          <p:cNvPr id="13" name="Rounded Rectangle 15">
            <a:extLst>
              <a:ext uri="{FF2B5EF4-FFF2-40B4-BE49-F238E27FC236}">
                <a16:creationId xmlns:a16="http://schemas.microsoft.com/office/drawing/2014/main" id="{F5B6B3A9-135A-AFBD-D0B5-EF8610E1307A}"/>
              </a:ext>
            </a:extLst>
          </p:cNvPr>
          <p:cNvSpPr/>
          <p:nvPr/>
        </p:nvSpPr>
        <p:spPr>
          <a:xfrm>
            <a:off x="9164409" y="1810512"/>
            <a:ext cx="1172249" cy="2914650"/>
          </a:xfrm>
          <a:prstGeom prst="roundRect">
            <a:avLst>
              <a:gd name="adj" fmla="val 6250"/>
            </a:avLst>
          </a:prstGeom>
          <a:solidFill>
            <a:srgbClr val="FF0000">
              <a:alpha val="29804"/>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ctr"/>
          <a:lstStyle/>
          <a:p>
            <a:pPr algn="ctr">
              <a:lnSpc>
                <a:spcPct val="90000"/>
              </a:lnSpc>
              <a:spcAft>
                <a:spcPts val="750"/>
              </a:spcAft>
            </a:pPr>
            <a:r>
              <a:rPr lang="en-ES" sz="1050" b="1">
                <a:solidFill>
                  <a:prstClr val="white"/>
                </a:solidFill>
                <a:latin typeface="Calibri Light" panose="020F0302020204030204" pitchFamily="34" charset="0"/>
                <a:ea typeface="Helvetica Neue" panose="02000503000000020004" pitchFamily="2" charset="0"/>
                <a:cs typeface="Calibri Light" panose="020F0302020204030204" pitchFamily="34" charset="0"/>
              </a:rPr>
              <a:t>Project Offices</a:t>
            </a:r>
          </a:p>
          <a:p>
            <a:pPr algn="ctr">
              <a:lnSpc>
                <a:spcPct val="90000"/>
              </a:lnSpc>
              <a:spcAft>
                <a:spcPts val="750"/>
              </a:spcAft>
            </a:pPr>
            <a:r>
              <a:rPr lang="en-ES" sz="1050" b="1">
                <a:solidFill>
                  <a:prstClr val="white"/>
                </a:solidFill>
                <a:latin typeface="Calibri Light" panose="020F0302020204030204" pitchFamily="34" charset="0"/>
                <a:ea typeface="Helvetica Neue" panose="02000503000000020004" pitchFamily="2" charset="0"/>
                <a:cs typeface="Calibri Light" panose="020F0302020204030204" pitchFamily="34" charset="0"/>
              </a:rPr>
              <a:t>&amp;</a:t>
            </a:r>
          </a:p>
          <a:p>
            <a:pPr algn="ctr">
              <a:lnSpc>
                <a:spcPct val="90000"/>
              </a:lnSpc>
              <a:spcAft>
                <a:spcPts val="750"/>
              </a:spcAft>
            </a:pPr>
            <a:r>
              <a:rPr lang="en-ES" sz="1050" b="1">
                <a:solidFill>
                  <a:prstClr val="white"/>
                </a:solidFill>
                <a:latin typeface="Calibri Light" panose="020F0302020204030204" pitchFamily="34" charset="0"/>
                <a:ea typeface="Helvetica Neue" panose="02000503000000020004" pitchFamily="2" charset="0"/>
                <a:cs typeface="Calibri Light" panose="020F0302020204030204" pitchFamily="34" charset="0"/>
              </a:rPr>
              <a:t>Data Governance Office</a:t>
            </a:r>
          </a:p>
        </p:txBody>
      </p:sp>
    </p:spTree>
    <p:extLst>
      <p:ext uri="{BB962C8B-B14F-4D97-AF65-F5344CB8AC3E}">
        <p14:creationId xmlns:p14="http://schemas.microsoft.com/office/powerpoint/2010/main" val="345244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Espacio de datos del SERMAS</a:t>
            </a:r>
            <a:br>
              <a:rPr lang="es-ES" b="1" dirty="0">
                <a:latin typeface="Calibri" panose="020F0502020204030204" pitchFamily="34" charset="0"/>
                <a:cs typeface="Calibri" panose="020F0502020204030204" pitchFamily="34" charset="0"/>
              </a:rPr>
            </a:b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51</a:t>
            </a:fld>
            <a:endParaRPr lang="es-ES" dirty="0"/>
          </a:p>
        </p:txBody>
      </p:sp>
      <p:sp>
        <p:nvSpPr>
          <p:cNvPr id="8" name="Rounded Rectangle 183">
            <a:extLst>
              <a:ext uri="{FF2B5EF4-FFF2-40B4-BE49-F238E27FC236}">
                <a16:creationId xmlns:a16="http://schemas.microsoft.com/office/drawing/2014/main" id="{032CE89B-1208-0A4F-8605-E8419E28BB38}"/>
              </a:ext>
            </a:extLst>
          </p:cNvPr>
          <p:cNvSpPr/>
          <p:nvPr/>
        </p:nvSpPr>
        <p:spPr>
          <a:xfrm>
            <a:off x="5426824" y="1696976"/>
            <a:ext cx="1237248" cy="347579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a:endParaRPr lang="en-ES" sz="1013">
              <a:solidFill>
                <a:prstClr val="white"/>
              </a:solidFill>
              <a:latin typeface="Calibri" panose="020F0502020204030204"/>
            </a:endParaRPr>
          </a:p>
        </p:txBody>
      </p:sp>
      <p:pic>
        <p:nvPicPr>
          <p:cNvPr id="9" name="Imagen 240">
            <a:extLst>
              <a:ext uri="{FF2B5EF4-FFF2-40B4-BE49-F238E27FC236}">
                <a16:creationId xmlns:a16="http://schemas.microsoft.com/office/drawing/2014/main" id="{DC373F87-A360-B040-9E44-8176343EDD4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20591" y="1343318"/>
            <a:ext cx="2595549" cy="3876909"/>
          </a:xfrm>
          <a:prstGeom prst="rect">
            <a:avLst/>
          </a:prstGeom>
        </p:spPr>
      </p:pic>
      <p:pic>
        <p:nvPicPr>
          <p:cNvPr id="10" name="Imagen 242">
            <a:extLst>
              <a:ext uri="{FF2B5EF4-FFF2-40B4-BE49-F238E27FC236}">
                <a16:creationId xmlns:a16="http://schemas.microsoft.com/office/drawing/2014/main" id="{8FB95DC5-7D19-B945-AD3A-32B80F14E39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0930" y="1343316"/>
            <a:ext cx="2457656" cy="3879868"/>
          </a:xfrm>
          <a:prstGeom prst="rect">
            <a:avLst/>
          </a:prstGeom>
          <a:ln>
            <a:noFill/>
          </a:ln>
        </p:spPr>
      </p:pic>
      <p:sp>
        <p:nvSpPr>
          <p:cNvPr id="11" name="CuadroTexto 6">
            <a:extLst>
              <a:ext uri="{FF2B5EF4-FFF2-40B4-BE49-F238E27FC236}">
                <a16:creationId xmlns:a16="http://schemas.microsoft.com/office/drawing/2014/main" id="{EB8823A2-DE12-724C-A34D-B0EAC1C7E1FB}"/>
              </a:ext>
            </a:extLst>
          </p:cNvPr>
          <p:cNvSpPr txBox="1"/>
          <p:nvPr/>
        </p:nvSpPr>
        <p:spPr>
          <a:xfrm>
            <a:off x="7227812" y="4896045"/>
            <a:ext cx="1512145" cy="344235"/>
          </a:xfrm>
          <a:prstGeom prst="rect">
            <a:avLst/>
          </a:prstGeom>
          <a:noFill/>
        </p:spPr>
        <p:txBody>
          <a:bodyPr wrap="none" lIns="0" tIns="0" rIns="0" bIns="0" rtlCol="0">
            <a:noAutofit/>
          </a:bodyPr>
          <a:lstStyle/>
          <a:p>
            <a:pPr algn="ctr" defTabSz="685715">
              <a:lnSpc>
                <a:spcPct val="90000"/>
              </a:lnSpc>
              <a:spcAft>
                <a:spcPts val="750"/>
              </a:spcAft>
            </a:pPr>
            <a:r>
              <a:rPr lang="es-ES" sz="2400" b="1" dirty="0">
                <a:solidFill>
                  <a:srgbClr val="FF0000"/>
                </a:solidFill>
                <a:latin typeface="Calibri" panose="020F0502020204030204"/>
              </a:rPr>
              <a:t>HIPÓCRATES</a:t>
            </a:r>
          </a:p>
        </p:txBody>
      </p:sp>
      <p:sp>
        <p:nvSpPr>
          <p:cNvPr id="12" name="CuadroTexto 81">
            <a:extLst>
              <a:ext uri="{FF2B5EF4-FFF2-40B4-BE49-F238E27FC236}">
                <a16:creationId xmlns:a16="http://schemas.microsoft.com/office/drawing/2014/main" id="{01E1A1BC-DE0E-8446-8EEE-800D929A8212}"/>
              </a:ext>
            </a:extLst>
          </p:cNvPr>
          <p:cNvSpPr txBox="1"/>
          <p:nvPr/>
        </p:nvSpPr>
        <p:spPr>
          <a:xfrm>
            <a:off x="3459277" y="4896045"/>
            <a:ext cx="1004882" cy="344235"/>
          </a:xfrm>
          <a:prstGeom prst="rect">
            <a:avLst/>
          </a:prstGeom>
          <a:noFill/>
        </p:spPr>
        <p:txBody>
          <a:bodyPr wrap="none" lIns="0" tIns="0" rIns="0" bIns="0" rtlCol="0">
            <a:noAutofit/>
          </a:bodyPr>
          <a:lstStyle>
            <a:defPPr>
              <a:defRPr lang="es-ES"/>
            </a:defPPr>
            <a:lvl1pPr algn="ctr">
              <a:lnSpc>
                <a:spcPct val="90000"/>
              </a:lnSpc>
              <a:spcAft>
                <a:spcPts val="1000"/>
              </a:spcAft>
              <a:defRPr sz="3200" b="1">
                <a:solidFill>
                  <a:srgbClr val="003366"/>
                </a:solidFill>
              </a:defRPr>
            </a:lvl1pPr>
          </a:lstStyle>
          <a:p>
            <a:pPr defTabSz="685715"/>
            <a:r>
              <a:rPr lang="es-ES" sz="2400" dirty="0">
                <a:latin typeface="Calibri" panose="020F0502020204030204"/>
              </a:rPr>
              <a:t>DELFOS</a:t>
            </a:r>
          </a:p>
        </p:txBody>
      </p:sp>
      <p:sp>
        <p:nvSpPr>
          <p:cNvPr id="13" name="TextBox 9">
            <a:extLst>
              <a:ext uri="{FF2B5EF4-FFF2-40B4-BE49-F238E27FC236}">
                <a16:creationId xmlns:a16="http://schemas.microsoft.com/office/drawing/2014/main" id="{6CD15BA7-34C5-D14A-B377-7B674586173A}"/>
              </a:ext>
            </a:extLst>
          </p:cNvPr>
          <p:cNvSpPr txBox="1"/>
          <p:nvPr/>
        </p:nvSpPr>
        <p:spPr>
          <a:xfrm>
            <a:off x="4329572" y="950300"/>
            <a:ext cx="1836191" cy="248209"/>
          </a:xfrm>
          <a:prstGeom prst="rect">
            <a:avLst/>
          </a:prstGeom>
          <a:noFill/>
        </p:spPr>
        <p:txBody>
          <a:bodyPr wrap="square" rtlCol="0">
            <a:spAutoFit/>
          </a:bodyPr>
          <a:lstStyle/>
          <a:p>
            <a:pPr algn="ctr" defTabSz="685715"/>
            <a:r>
              <a:rPr lang="en-ES" sz="1013" b="1" dirty="0">
                <a:solidFill>
                  <a:srgbClr val="002060"/>
                </a:solidFill>
                <a:latin typeface="Calibri" panose="020F0502020204030204"/>
              </a:rPr>
              <a:t>Planificación y Gestión</a:t>
            </a:r>
          </a:p>
        </p:txBody>
      </p:sp>
      <p:sp>
        <p:nvSpPr>
          <p:cNvPr id="14" name="TextBox 10">
            <a:extLst>
              <a:ext uri="{FF2B5EF4-FFF2-40B4-BE49-F238E27FC236}">
                <a16:creationId xmlns:a16="http://schemas.microsoft.com/office/drawing/2014/main" id="{80820A42-B582-2744-AA65-0F51240006B8}"/>
              </a:ext>
            </a:extLst>
          </p:cNvPr>
          <p:cNvSpPr txBox="1"/>
          <p:nvPr/>
        </p:nvSpPr>
        <p:spPr>
          <a:xfrm>
            <a:off x="6542951" y="1014844"/>
            <a:ext cx="2536713" cy="248209"/>
          </a:xfrm>
          <a:prstGeom prst="rect">
            <a:avLst/>
          </a:prstGeom>
          <a:noFill/>
        </p:spPr>
        <p:txBody>
          <a:bodyPr wrap="square" rtlCol="0">
            <a:spAutoFit/>
          </a:bodyPr>
          <a:lstStyle/>
          <a:p>
            <a:pPr algn="ctr" defTabSz="685715"/>
            <a:r>
              <a:rPr lang="en-ES" sz="1013" b="1" dirty="0">
                <a:solidFill>
                  <a:srgbClr val="E20517"/>
                </a:solidFill>
                <a:latin typeface="Calibri" panose="020F0502020204030204"/>
              </a:rPr>
              <a:t>Investigación en Ciencia de Datos</a:t>
            </a:r>
          </a:p>
        </p:txBody>
      </p:sp>
      <p:grpSp>
        <p:nvGrpSpPr>
          <p:cNvPr id="15" name="Grupo 161">
            <a:extLst>
              <a:ext uri="{FF2B5EF4-FFF2-40B4-BE49-F238E27FC236}">
                <a16:creationId xmlns:a16="http://schemas.microsoft.com/office/drawing/2014/main" id="{E6A089EA-F2B2-6E43-BE58-0C04588786B0}"/>
              </a:ext>
            </a:extLst>
          </p:cNvPr>
          <p:cNvGrpSpPr>
            <a:grpSpLocks noChangeAspect="1"/>
          </p:cNvGrpSpPr>
          <p:nvPr/>
        </p:nvGrpSpPr>
        <p:grpSpPr>
          <a:xfrm>
            <a:off x="6277322" y="5386643"/>
            <a:ext cx="451818" cy="406967"/>
            <a:chOff x="693537" y="3171775"/>
            <a:chExt cx="1449558" cy="1306897"/>
          </a:xfrm>
        </p:grpSpPr>
        <p:sp>
          <p:nvSpPr>
            <p:cNvPr id="16" name="Freihandform: Form 220">
              <a:extLst>
                <a:ext uri="{FF2B5EF4-FFF2-40B4-BE49-F238E27FC236}">
                  <a16:creationId xmlns:a16="http://schemas.microsoft.com/office/drawing/2014/main" id="{5361A2A2-8954-234D-85C7-38B53557E311}"/>
                </a:ext>
              </a:extLst>
            </p:cNvPr>
            <p:cNvSpPr/>
            <p:nvPr/>
          </p:nvSpPr>
          <p:spPr bwMode="gray">
            <a:xfrm>
              <a:off x="1586658" y="3812709"/>
              <a:ext cx="556437" cy="335280"/>
            </a:xfrm>
            <a:custGeom>
              <a:avLst/>
              <a:gdLst>
                <a:gd name="connsiteX0" fmla="*/ 710660 w 4114800"/>
                <a:gd name="connsiteY0" fmla="*/ 1246346 h 2743200"/>
                <a:gd name="connsiteX1" fmla="*/ 838200 w 4114800"/>
                <a:gd name="connsiteY1" fmla="*/ 1120140 h 2743200"/>
                <a:gd name="connsiteX2" fmla="*/ 2057400 w 4114800"/>
                <a:gd name="connsiteY2" fmla="*/ 0 h 2743200"/>
                <a:gd name="connsiteX3" fmla="*/ 3126105 w 4114800"/>
                <a:gd name="connsiteY3" fmla="*/ 740474 h 2743200"/>
                <a:gd name="connsiteX4" fmla="*/ 3242310 w 4114800"/>
                <a:gd name="connsiteY4" fmla="*/ 834485 h 2743200"/>
                <a:gd name="connsiteX5" fmla="*/ 4114800 w 4114800"/>
                <a:gd name="connsiteY5" fmla="*/ 1783080 h 2743200"/>
                <a:gd name="connsiteX6" fmla="*/ 3086100 w 4114800"/>
                <a:gd name="connsiteY6" fmla="*/ 2743200 h 2743200"/>
                <a:gd name="connsiteX7" fmla="*/ 857250 w 4114800"/>
                <a:gd name="connsiteY7" fmla="*/ 2743200 h 2743200"/>
                <a:gd name="connsiteX8" fmla="*/ 0 w 4114800"/>
                <a:gd name="connsiteY8" fmla="*/ 1988820 h 2743200"/>
                <a:gd name="connsiteX9" fmla="*/ 710660 w 4114800"/>
                <a:gd name="connsiteY9" fmla="*/ 1246346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4800" h="2743200">
                  <a:moveTo>
                    <a:pt x="710660" y="1246346"/>
                  </a:moveTo>
                  <a:cubicBezTo>
                    <a:pt x="775959" y="1236217"/>
                    <a:pt x="827385" y="1185328"/>
                    <a:pt x="838200" y="1120140"/>
                  </a:cubicBezTo>
                  <a:cubicBezTo>
                    <a:pt x="953357" y="420719"/>
                    <a:pt x="1463326" y="0"/>
                    <a:pt x="2057400" y="0"/>
                  </a:cubicBezTo>
                  <a:cubicBezTo>
                    <a:pt x="2609183" y="0"/>
                    <a:pt x="2977706" y="359569"/>
                    <a:pt x="3126105" y="740474"/>
                  </a:cubicBezTo>
                  <a:cubicBezTo>
                    <a:pt x="3145505" y="790144"/>
                    <a:pt x="3189683" y="825885"/>
                    <a:pt x="3242310" y="834485"/>
                  </a:cubicBezTo>
                  <a:cubicBezTo>
                    <a:pt x="3718560" y="912114"/>
                    <a:pt x="4114800" y="1230154"/>
                    <a:pt x="4114800" y="1783080"/>
                  </a:cubicBezTo>
                  <a:cubicBezTo>
                    <a:pt x="4114800" y="2348865"/>
                    <a:pt x="3651885" y="2743200"/>
                    <a:pt x="3086100" y="2743200"/>
                  </a:cubicBezTo>
                  <a:lnTo>
                    <a:pt x="857250" y="2743200"/>
                  </a:lnTo>
                  <a:cubicBezTo>
                    <a:pt x="385763" y="2743200"/>
                    <a:pt x="0" y="2507933"/>
                    <a:pt x="0" y="1988820"/>
                  </a:cubicBezTo>
                  <a:cubicBezTo>
                    <a:pt x="0" y="1527143"/>
                    <a:pt x="368332" y="1300925"/>
                    <a:pt x="710660" y="1246346"/>
                  </a:cubicBezTo>
                  <a:close/>
                </a:path>
              </a:pathLst>
            </a:custGeom>
            <a:noFill/>
            <a:ln w="19050" cap="flat">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grpSp>
          <p:nvGrpSpPr>
            <p:cNvPr id="17" name="Grafik 1536">
              <a:extLst>
                <a:ext uri="{FF2B5EF4-FFF2-40B4-BE49-F238E27FC236}">
                  <a16:creationId xmlns:a16="http://schemas.microsoft.com/office/drawing/2014/main" id="{4F71B04A-A07B-6440-8D57-68CE357EAD28}"/>
                </a:ext>
              </a:extLst>
            </p:cNvPr>
            <p:cNvGrpSpPr>
              <a:grpSpLocks noChangeAspect="1"/>
            </p:cNvGrpSpPr>
            <p:nvPr/>
          </p:nvGrpSpPr>
          <p:grpSpPr bwMode="gray">
            <a:xfrm>
              <a:off x="693537" y="3206345"/>
              <a:ext cx="365760" cy="426720"/>
              <a:chOff x="14572456" y="1295400"/>
              <a:chExt cx="3657600" cy="4267200"/>
            </a:xfrm>
          </p:grpSpPr>
          <p:sp>
            <p:nvSpPr>
              <p:cNvPr id="41" name="Freihandform: Form 931">
                <a:extLst>
                  <a:ext uri="{FF2B5EF4-FFF2-40B4-BE49-F238E27FC236}">
                    <a16:creationId xmlns:a16="http://schemas.microsoft.com/office/drawing/2014/main" id="{60866AF6-7FDA-4B4B-9C82-4BAB4201C69E}"/>
                  </a:ext>
                </a:extLst>
              </p:cNvPr>
              <p:cNvSpPr/>
              <p:nvPr/>
            </p:nvSpPr>
            <p:spPr bwMode="gray">
              <a:xfrm>
                <a:off x="14572456" y="2209800"/>
                <a:ext cx="2590800" cy="3352800"/>
              </a:xfrm>
              <a:custGeom>
                <a:avLst/>
                <a:gdLst>
                  <a:gd name="connsiteX0" fmla="*/ 2590800 w 2590800"/>
                  <a:gd name="connsiteY0" fmla="*/ 1296638 h 3352800"/>
                  <a:gd name="connsiteX1" fmla="*/ 2590800 w 2590800"/>
                  <a:gd name="connsiteY1" fmla="*/ 2933700 h 3352800"/>
                  <a:gd name="connsiteX2" fmla="*/ 2181701 w 2590800"/>
                  <a:gd name="connsiteY2" fmla="*/ 3352800 h 3352800"/>
                  <a:gd name="connsiteX3" fmla="*/ 409575 w 2590800"/>
                  <a:gd name="connsiteY3" fmla="*/ 3352800 h 3352800"/>
                  <a:gd name="connsiteX4" fmla="*/ 0 w 2590800"/>
                  <a:gd name="connsiteY4" fmla="*/ 2933700 h 3352800"/>
                  <a:gd name="connsiteX5" fmla="*/ 0 w 2590800"/>
                  <a:gd name="connsiteY5" fmla="*/ 419100 h 3352800"/>
                  <a:gd name="connsiteX6" fmla="*/ 419100 w 2590800"/>
                  <a:gd name="connsiteY6" fmla="*/ 0 h 3352800"/>
                  <a:gd name="connsiteX7" fmla="*/ 1315593 w 2590800"/>
                  <a:gd name="connsiteY7" fmla="*/ 0 h 3352800"/>
                  <a:gd name="connsiteX8" fmla="*/ 1482185 w 2590800"/>
                  <a:gd name="connsiteY8" fmla="*/ 70104 h 3352800"/>
                  <a:gd name="connsiteX9" fmla="*/ 2521839 w 2590800"/>
                  <a:gd name="connsiteY9" fmla="*/ 1127379 h 3352800"/>
                  <a:gd name="connsiteX10" fmla="*/ 2590800 w 2590800"/>
                  <a:gd name="connsiteY10" fmla="*/ 129663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0800" h="3352800">
                    <a:moveTo>
                      <a:pt x="2590800" y="1296638"/>
                    </a:moveTo>
                    <a:lnTo>
                      <a:pt x="2590800" y="2933700"/>
                    </a:lnTo>
                    <a:cubicBezTo>
                      <a:pt x="2590800" y="3165158"/>
                      <a:pt x="2409349" y="3352800"/>
                      <a:pt x="2181701" y="3352800"/>
                    </a:cubicBezTo>
                    <a:lnTo>
                      <a:pt x="409575" y="3352800"/>
                    </a:lnTo>
                    <a:cubicBezTo>
                      <a:pt x="181451" y="3352800"/>
                      <a:pt x="0" y="3165158"/>
                      <a:pt x="0" y="2933700"/>
                    </a:cubicBezTo>
                    <a:lnTo>
                      <a:pt x="0" y="419100"/>
                    </a:lnTo>
                    <a:cubicBezTo>
                      <a:pt x="1352" y="188200"/>
                      <a:pt x="188200" y="1352"/>
                      <a:pt x="419100" y="0"/>
                    </a:cubicBezTo>
                    <a:lnTo>
                      <a:pt x="1315593" y="0"/>
                    </a:lnTo>
                    <a:cubicBezTo>
                      <a:pt x="1378275" y="95"/>
                      <a:pt x="1438295" y="25352"/>
                      <a:pt x="1482185" y="70104"/>
                    </a:cubicBezTo>
                    <a:lnTo>
                      <a:pt x="2521839" y="1127379"/>
                    </a:lnTo>
                    <a:cubicBezTo>
                      <a:pt x="2566073" y="1172612"/>
                      <a:pt x="2590828" y="1233372"/>
                      <a:pt x="2590800" y="1296638"/>
                    </a:cubicBezTo>
                    <a:close/>
                  </a:path>
                </a:pathLst>
              </a:custGeom>
              <a:noFill/>
              <a:ln w="19050" cap="flat">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42" name="Freihandform: Form 932">
                <a:extLst>
                  <a:ext uri="{FF2B5EF4-FFF2-40B4-BE49-F238E27FC236}">
                    <a16:creationId xmlns:a16="http://schemas.microsoft.com/office/drawing/2014/main" id="{68EA0A1B-E44D-5044-9C84-912481BAAFFD}"/>
                  </a:ext>
                </a:extLst>
              </p:cNvPr>
              <p:cNvSpPr/>
              <p:nvPr/>
            </p:nvSpPr>
            <p:spPr bwMode="gray">
              <a:xfrm>
                <a:off x="15867856" y="2209800"/>
                <a:ext cx="1295400" cy="1295400"/>
              </a:xfrm>
              <a:custGeom>
                <a:avLst/>
                <a:gdLst>
                  <a:gd name="connsiteX0" fmla="*/ 0 w 1295400"/>
                  <a:gd name="connsiteY0" fmla="*/ 0 h 1295400"/>
                  <a:gd name="connsiteX1" fmla="*/ 0 w 1295400"/>
                  <a:gd name="connsiteY1" fmla="*/ 1028700 h 1295400"/>
                  <a:gd name="connsiteX2" fmla="*/ 266700 w 1295400"/>
                  <a:gd name="connsiteY2" fmla="*/ 1295400 h 1295400"/>
                  <a:gd name="connsiteX3" fmla="*/ 1295400 w 1295400"/>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295400" h="1295400">
                    <a:moveTo>
                      <a:pt x="0" y="0"/>
                    </a:moveTo>
                    <a:lnTo>
                      <a:pt x="0" y="1028700"/>
                    </a:lnTo>
                    <a:cubicBezTo>
                      <a:pt x="1748" y="1175264"/>
                      <a:pt x="120136" y="1293652"/>
                      <a:pt x="266700" y="1295400"/>
                    </a:cubicBezTo>
                    <a:lnTo>
                      <a:pt x="1295400" y="1295400"/>
                    </a:lnTo>
                  </a:path>
                </a:pathLst>
              </a:custGeom>
              <a:no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43" name="Freihandform: Form 933">
                <a:extLst>
                  <a:ext uri="{FF2B5EF4-FFF2-40B4-BE49-F238E27FC236}">
                    <a16:creationId xmlns:a16="http://schemas.microsoft.com/office/drawing/2014/main" id="{EF09C005-AC20-7B47-9610-228C06CD50C0}"/>
                  </a:ext>
                </a:extLst>
              </p:cNvPr>
              <p:cNvSpPr/>
              <p:nvPr/>
            </p:nvSpPr>
            <p:spPr bwMode="gray">
              <a:xfrm>
                <a:off x="15639256" y="1295400"/>
                <a:ext cx="2590800" cy="3352800"/>
              </a:xfrm>
              <a:custGeom>
                <a:avLst/>
                <a:gdLst>
                  <a:gd name="connsiteX0" fmla="*/ 0 w 2590800"/>
                  <a:gd name="connsiteY0" fmla="*/ 914400 h 3352800"/>
                  <a:gd name="connsiteX1" fmla="*/ 0 w 2590800"/>
                  <a:gd name="connsiteY1" fmla="*/ 419100 h 3352800"/>
                  <a:gd name="connsiteX2" fmla="*/ 419100 w 2590800"/>
                  <a:gd name="connsiteY2" fmla="*/ 0 h 3352800"/>
                  <a:gd name="connsiteX3" fmla="*/ 1314450 w 2590800"/>
                  <a:gd name="connsiteY3" fmla="*/ 0 h 3352800"/>
                  <a:gd name="connsiteX4" fmla="*/ 1482185 w 2590800"/>
                  <a:gd name="connsiteY4" fmla="*/ 70104 h 3352800"/>
                  <a:gd name="connsiteX5" fmla="*/ 2521839 w 2590800"/>
                  <a:gd name="connsiteY5" fmla="*/ 1127379 h 3352800"/>
                  <a:gd name="connsiteX6" fmla="*/ 2590800 w 2590800"/>
                  <a:gd name="connsiteY6" fmla="*/ 1295400 h 3352800"/>
                  <a:gd name="connsiteX7" fmla="*/ 2590800 w 2590800"/>
                  <a:gd name="connsiteY7" fmla="*/ 2933700 h 3352800"/>
                  <a:gd name="connsiteX8" fmla="*/ 2181701 w 2590800"/>
                  <a:gd name="connsiteY8" fmla="*/ 3352800 h 3352800"/>
                  <a:gd name="connsiteX9" fmla="*/ 1600200 w 2590800"/>
                  <a:gd name="connsiteY9"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0800" h="3352800">
                    <a:moveTo>
                      <a:pt x="0" y="914400"/>
                    </a:moveTo>
                    <a:lnTo>
                      <a:pt x="0" y="419100"/>
                    </a:lnTo>
                    <a:cubicBezTo>
                      <a:pt x="1352" y="188200"/>
                      <a:pt x="188200" y="1352"/>
                      <a:pt x="419100" y="0"/>
                    </a:cubicBezTo>
                    <a:lnTo>
                      <a:pt x="1314450" y="0"/>
                    </a:lnTo>
                    <a:cubicBezTo>
                      <a:pt x="1377469" y="88"/>
                      <a:pt x="1437846" y="25322"/>
                      <a:pt x="1482185" y="70104"/>
                    </a:cubicBezTo>
                    <a:lnTo>
                      <a:pt x="2521839" y="1127379"/>
                    </a:lnTo>
                    <a:cubicBezTo>
                      <a:pt x="2566042" y="1172129"/>
                      <a:pt x="2590820" y="1232500"/>
                      <a:pt x="2590800" y="1295400"/>
                    </a:cubicBezTo>
                    <a:lnTo>
                      <a:pt x="2590800" y="2933700"/>
                    </a:lnTo>
                    <a:cubicBezTo>
                      <a:pt x="2590800" y="3165158"/>
                      <a:pt x="2409349" y="3352800"/>
                      <a:pt x="2181701" y="3352800"/>
                    </a:cubicBezTo>
                    <a:lnTo>
                      <a:pt x="1600200" y="3352800"/>
                    </a:lnTo>
                  </a:path>
                </a:pathLst>
              </a:custGeom>
              <a:noFill/>
              <a:ln w="19050" cap="flat">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44" name="Freihandform: Form 934">
                <a:extLst>
                  <a:ext uri="{FF2B5EF4-FFF2-40B4-BE49-F238E27FC236}">
                    <a16:creationId xmlns:a16="http://schemas.microsoft.com/office/drawing/2014/main" id="{1F82A884-9CAD-B54A-9FD9-9CE16709B35A}"/>
                  </a:ext>
                </a:extLst>
              </p:cNvPr>
              <p:cNvSpPr/>
              <p:nvPr/>
            </p:nvSpPr>
            <p:spPr bwMode="gray">
              <a:xfrm>
                <a:off x="16934656" y="1295400"/>
                <a:ext cx="1295400" cy="1295400"/>
              </a:xfrm>
              <a:custGeom>
                <a:avLst/>
                <a:gdLst>
                  <a:gd name="connsiteX0" fmla="*/ 0 w 1295400"/>
                  <a:gd name="connsiteY0" fmla="*/ 0 h 1295400"/>
                  <a:gd name="connsiteX1" fmla="*/ 0 w 1295400"/>
                  <a:gd name="connsiteY1" fmla="*/ 1028700 h 1295400"/>
                  <a:gd name="connsiteX2" fmla="*/ 266700 w 1295400"/>
                  <a:gd name="connsiteY2" fmla="*/ 1295400 h 1295400"/>
                  <a:gd name="connsiteX3" fmla="*/ 1295400 w 1295400"/>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295400" h="1295400">
                    <a:moveTo>
                      <a:pt x="0" y="0"/>
                    </a:moveTo>
                    <a:lnTo>
                      <a:pt x="0" y="1028700"/>
                    </a:lnTo>
                    <a:cubicBezTo>
                      <a:pt x="1748" y="1175264"/>
                      <a:pt x="120136" y="1293652"/>
                      <a:pt x="266700" y="1295400"/>
                    </a:cubicBezTo>
                    <a:lnTo>
                      <a:pt x="1295400" y="1295400"/>
                    </a:lnTo>
                  </a:path>
                </a:pathLst>
              </a:custGeom>
              <a:no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grpSp>
        <p:grpSp>
          <p:nvGrpSpPr>
            <p:cNvPr id="18" name="Grafik 1766">
              <a:extLst>
                <a:ext uri="{FF2B5EF4-FFF2-40B4-BE49-F238E27FC236}">
                  <a16:creationId xmlns:a16="http://schemas.microsoft.com/office/drawing/2014/main" id="{C4C37304-0DEB-C448-8E2D-54B64CC4E936}"/>
                </a:ext>
              </a:extLst>
            </p:cNvPr>
            <p:cNvGrpSpPr>
              <a:grpSpLocks noChangeAspect="1"/>
            </p:cNvGrpSpPr>
            <p:nvPr/>
          </p:nvGrpSpPr>
          <p:grpSpPr bwMode="gray">
            <a:xfrm>
              <a:off x="1350041" y="3461338"/>
              <a:ext cx="426725" cy="335280"/>
              <a:chOff x="14267623" y="1752600"/>
              <a:chExt cx="4267249" cy="3352799"/>
            </a:xfrm>
          </p:grpSpPr>
          <p:sp>
            <p:nvSpPr>
              <p:cNvPr id="39" name="Freihandform: Form 474">
                <a:extLst>
                  <a:ext uri="{FF2B5EF4-FFF2-40B4-BE49-F238E27FC236}">
                    <a16:creationId xmlns:a16="http://schemas.microsoft.com/office/drawing/2014/main" id="{835DC155-479C-4E4D-B9B8-93D6A7FA3F4C}"/>
                  </a:ext>
                </a:extLst>
              </p:cNvPr>
              <p:cNvSpPr/>
              <p:nvPr/>
            </p:nvSpPr>
            <p:spPr bwMode="gray">
              <a:xfrm>
                <a:off x="14572456" y="1752600"/>
                <a:ext cx="3657600" cy="1066800"/>
              </a:xfrm>
              <a:custGeom>
                <a:avLst/>
                <a:gdLst>
                  <a:gd name="connsiteX0" fmla="*/ 0 w 3657600"/>
                  <a:gd name="connsiteY0" fmla="*/ 1066800 h 1066800"/>
                  <a:gd name="connsiteX1" fmla="*/ 0 w 3657600"/>
                  <a:gd name="connsiteY1" fmla="*/ 381000 h 1066800"/>
                  <a:gd name="connsiteX2" fmla="*/ 381000 w 3657600"/>
                  <a:gd name="connsiteY2" fmla="*/ 0 h 1066800"/>
                  <a:gd name="connsiteX3" fmla="*/ 1103852 w 3657600"/>
                  <a:gd name="connsiteY3" fmla="*/ 0 h 1066800"/>
                  <a:gd name="connsiteX4" fmla="*/ 1315212 w 3657600"/>
                  <a:gd name="connsiteY4" fmla="*/ 64008 h 1066800"/>
                  <a:gd name="connsiteX5" fmla="*/ 1580388 w 3657600"/>
                  <a:gd name="connsiteY5" fmla="*/ 240792 h 1066800"/>
                  <a:gd name="connsiteX6" fmla="*/ 1791748 w 3657600"/>
                  <a:gd name="connsiteY6" fmla="*/ 304800 h 1066800"/>
                  <a:gd name="connsiteX7" fmla="*/ 3276600 w 3657600"/>
                  <a:gd name="connsiteY7" fmla="*/ 304800 h 1066800"/>
                  <a:gd name="connsiteX8" fmla="*/ 3657600 w 3657600"/>
                  <a:gd name="connsiteY8" fmla="*/ 685800 h 1066800"/>
                  <a:gd name="connsiteX9" fmla="*/ 3657600 w 3657600"/>
                  <a:gd name="connsiteY9" fmla="*/ 10668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7600" h="1066800">
                    <a:moveTo>
                      <a:pt x="0" y="1066800"/>
                    </a:moveTo>
                    <a:lnTo>
                      <a:pt x="0" y="381000"/>
                    </a:lnTo>
                    <a:cubicBezTo>
                      <a:pt x="0" y="170579"/>
                      <a:pt x="170579" y="0"/>
                      <a:pt x="381000" y="0"/>
                    </a:cubicBezTo>
                    <a:lnTo>
                      <a:pt x="1103852" y="0"/>
                    </a:lnTo>
                    <a:cubicBezTo>
                      <a:pt x="1179080" y="2"/>
                      <a:pt x="1252623" y="22274"/>
                      <a:pt x="1315212" y="64008"/>
                    </a:cubicBezTo>
                    <a:lnTo>
                      <a:pt x="1580388" y="240792"/>
                    </a:lnTo>
                    <a:cubicBezTo>
                      <a:pt x="1642977" y="282526"/>
                      <a:pt x="1716520" y="304798"/>
                      <a:pt x="1791748" y="304800"/>
                    </a:cubicBezTo>
                    <a:lnTo>
                      <a:pt x="3276600" y="304800"/>
                    </a:lnTo>
                    <a:cubicBezTo>
                      <a:pt x="3487021" y="304800"/>
                      <a:pt x="3657600" y="475380"/>
                      <a:pt x="3657600" y="685800"/>
                    </a:cubicBezTo>
                    <a:lnTo>
                      <a:pt x="3657600" y="1066800"/>
                    </a:lnTo>
                  </a:path>
                </a:pathLst>
              </a:custGeom>
              <a:no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40" name="Freihandform: Form 475">
                <a:extLst>
                  <a:ext uri="{FF2B5EF4-FFF2-40B4-BE49-F238E27FC236}">
                    <a16:creationId xmlns:a16="http://schemas.microsoft.com/office/drawing/2014/main" id="{33180165-A155-A44E-9389-05B74B29F26B}"/>
                  </a:ext>
                </a:extLst>
              </p:cNvPr>
              <p:cNvSpPr/>
              <p:nvPr/>
            </p:nvSpPr>
            <p:spPr bwMode="gray">
              <a:xfrm>
                <a:off x="14267623" y="2819399"/>
                <a:ext cx="4267249" cy="2286000"/>
              </a:xfrm>
              <a:custGeom>
                <a:avLst/>
                <a:gdLst>
                  <a:gd name="connsiteX0" fmla="*/ 4266280 w 4267249"/>
                  <a:gd name="connsiteY0" fmla="*/ 329089 h 2286000"/>
                  <a:gd name="connsiteX1" fmla="*/ 4111785 w 4267249"/>
                  <a:gd name="connsiteY1" fmla="*/ 1905000 h 2286000"/>
                  <a:gd name="connsiteX2" fmla="*/ 3731451 w 4267249"/>
                  <a:gd name="connsiteY2" fmla="*/ 2286000 h 2286000"/>
                  <a:gd name="connsiteX3" fmla="*/ 535814 w 4267249"/>
                  <a:gd name="connsiteY3" fmla="*/ 2286000 h 2286000"/>
                  <a:gd name="connsiteX4" fmla="*/ 155481 w 4267249"/>
                  <a:gd name="connsiteY4" fmla="*/ 1905000 h 2286000"/>
                  <a:gd name="connsiteX5" fmla="*/ 985 w 4267249"/>
                  <a:gd name="connsiteY5" fmla="*/ 329089 h 2286000"/>
                  <a:gd name="connsiteX6" fmla="*/ 280527 w 4267249"/>
                  <a:gd name="connsiteY6" fmla="*/ 969 h 2286000"/>
                  <a:gd name="connsiteX7" fmla="*/ 304833 w 4267249"/>
                  <a:gd name="connsiteY7" fmla="*/ 0 h 2286000"/>
                  <a:gd name="connsiteX8" fmla="*/ 3963385 w 4267249"/>
                  <a:gd name="connsiteY8" fmla="*/ 0 h 2286000"/>
                  <a:gd name="connsiteX9" fmla="*/ 4267248 w 4267249"/>
                  <a:gd name="connsiteY9" fmla="*/ 305734 h 2286000"/>
                  <a:gd name="connsiteX10" fmla="*/ 4266280 w 4267249"/>
                  <a:gd name="connsiteY10" fmla="*/ 32908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7249" h="2286000">
                    <a:moveTo>
                      <a:pt x="4266280" y="329089"/>
                    </a:moveTo>
                    <a:lnTo>
                      <a:pt x="4111785" y="1905000"/>
                    </a:lnTo>
                    <a:cubicBezTo>
                      <a:pt x="4111785" y="2115161"/>
                      <a:pt x="3941611" y="2285632"/>
                      <a:pt x="3731451" y="2286000"/>
                    </a:cubicBezTo>
                    <a:lnTo>
                      <a:pt x="535814" y="2286000"/>
                    </a:lnTo>
                    <a:cubicBezTo>
                      <a:pt x="325654" y="2285632"/>
                      <a:pt x="155480" y="2115161"/>
                      <a:pt x="155481" y="1905000"/>
                    </a:cubicBezTo>
                    <a:lnTo>
                      <a:pt x="985" y="329089"/>
                    </a:lnTo>
                    <a:cubicBezTo>
                      <a:pt x="-12429" y="161288"/>
                      <a:pt x="112726" y="14384"/>
                      <a:pt x="280527" y="969"/>
                    </a:cubicBezTo>
                    <a:cubicBezTo>
                      <a:pt x="288613" y="323"/>
                      <a:pt x="296721" y="0"/>
                      <a:pt x="304833" y="0"/>
                    </a:cubicBezTo>
                    <a:lnTo>
                      <a:pt x="3963385" y="0"/>
                    </a:lnTo>
                    <a:cubicBezTo>
                      <a:pt x="4131721" y="517"/>
                      <a:pt x="4267765" y="137399"/>
                      <a:pt x="4267248" y="305734"/>
                    </a:cubicBezTo>
                    <a:cubicBezTo>
                      <a:pt x="4267224" y="313529"/>
                      <a:pt x="4266901" y="321319"/>
                      <a:pt x="4266280" y="329089"/>
                    </a:cubicBezTo>
                    <a:close/>
                  </a:path>
                </a:pathLst>
              </a:custGeom>
              <a:no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grpSp>
        <p:sp>
          <p:nvSpPr>
            <p:cNvPr id="19" name="Diagrama de flujo: disco magnético 165">
              <a:extLst>
                <a:ext uri="{FF2B5EF4-FFF2-40B4-BE49-F238E27FC236}">
                  <a16:creationId xmlns:a16="http://schemas.microsoft.com/office/drawing/2014/main" id="{6EE1349B-72E6-3141-BDDB-FFDAA28CD9DE}"/>
                </a:ext>
              </a:extLst>
            </p:cNvPr>
            <p:cNvSpPr/>
            <p:nvPr/>
          </p:nvSpPr>
          <p:spPr>
            <a:xfrm>
              <a:off x="787649" y="3625367"/>
              <a:ext cx="516412" cy="471955"/>
            </a:xfrm>
            <a:prstGeom prst="flowChartMagneticDisk">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6996" tIns="26996" rIns="26996" bIns="26996" rtlCol="0" anchor="ctr"/>
            <a:lstStyle/>
            <a:p>
              <a:pPr algn="ctr" defTabSz="685715">
                <a:lnSpc>
                  <a:spcPct val="90000"/>
                </a:lnSpc>
                <a:spcAft>
                  <a:spcPts val="750"/>
                </a:spcAft>
              </a:pPr>
              <a:endParaRPr lang="es-ES" sz="1013" dirty="0" err="1">
                <a:solidFill>
                  <a:prstClr val="black"/>
                </a:solidFill>
                <a:latin typeface="Calibri" panose="020F0502020204030204"/>
              </a:endParaRPr>
            </a:p>
          </p:txBody>
        </p:sp>
        <p:sp>
          <p:nvSpPr>
            <p:cNvPr id="20" name="Diagrama de flujo: disco magnético 166">
              <a:extLst>
                <a:ext uri="{FF2B5EF4-FFF2-40B4-BE49-F238E27FC236}">
                  <a16:creationId xmlns:a16="http://schemas.microsoft.com/office/drawing/2014/main" id="{2C0E2BD9-1945-B24C-B9A3-7076F5CBDF97}"/>
                </a:ext>
              </a:extLst>
            </p:cNvPr>
            <p:cNvSpPr/>
            <p:nvPr/>
          </p:nvSpPr>
          <p:spPr>
            <a:xfrm>
              <a:off x="940049" y="3777767"/>
              <a:ext cx="516412" cy="471955"/>
            </a:xfrm>
            <a:prstGeom prst="flowChartMagneticDisk">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6996" tIns="26996" rIns="26996" bIns="26996" rtlCol="0" anchor="ctr"/>
            <a:lstStyle/>
            <a:p>
              <a:pPr algn="ctr" defTabSz="685715">
                <a:lnSpc>
                  <a:spcPct val="90000"/>
                </a:lnSpc>
                <a:spcAft>
                  <a:spcPts val="750"/>
                </a:spcAft>
              </a:pPr>
              <a:endParaRPr lang="es-ES" sz="1013" dirty="0" err="1">
                <a:solidFill>
                  <a:prstClr val="black"/>
                </a:solidFill>
                <a:latin typeface="Calibri" panose="020F0502020204030204"/>
              </a:endParaRPr>
            </a:p>
          </p:txBody>
        </p:sp>
        <p:sp>
          <p:nvSpPr>
            <p:cNvPr id="21" name="Diagrama de flujo: disco magnético 167">
              <a:extLst>
                <a:ext uri="{FF2B5EF4-FFF2-40B4-BE49-F238E27FC236}">
                  <a16:creationId xmlns:a16="http://schemas.microsoft.com/office/drawing/2014/main" id="{3170C7C3-798C-5D46-8674-EC5CB283FAA0}"/>
                </a:ext>
              </a:extLst>
            </p:cNvPr>
            <p:cNvSpPr/>
            <p:nvPr/>
          </p:nvSpPr>
          <p:spPr>
            <a:xfrm>
              <a:off x="1092448" y="3171775"/>
              <a:ext cx="841093" cy="194587"/>
            </a:xfrm>
            <a:prstGeom prst="flowChartMagneticDisk">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6996" tIns="26996" rIns="26996" bIns="26996" rtlCol="0" anchor="ctr"/>
            <a:lstStyle/>
            <a:p>
              <a:pPr algn="ctr" defTabSz="685715">
                <a:lnSpc>
                  <a:spcPct val="90000"/>
                </a:lnSpc>
                <a:spcAft>
                  <a:spcPts val="750"/>
                </a:spcAft>
              </a:pPr>
              <a:endParaRPr lang="es-ES" sz="1013" dirty="0" err="1">
                <a:solidFill>
                  <a:prstClr val="black"/>
                </a:solidFill>
                <a:latin typeface="Calibri" panose="020F0502020204030204"/>
              </a:endParaRPr>
            </a:p>
          </p:txBody>
        </p:sp>
        <p:grpSp>
          <p:nvGrpSpPr>
            <p:cNvPr id="22" name="Gruppieren 180">
              <a:extLst>
                <a:ext uri="{FF2B5EF4-FFF2-40B4-BE49-F238E27FC236}">
                  <a16:creationId xmlns:a16="http://schemas.microsoft.com/office/drawing/2014/main" id="{B16845A4-94E1-BB46-8208-A305A961604F}"/>
                </a:ext>
              </a:extLst>
            </p:cNvPr>
            <p:cNvGrpSpPr>
              <a:grpSpLocks noChangeAspect="1"/>
            </p:cNvGrpSpPr>
            <p:nvPr/>
          </p:nvGrpSpPr>
          <p:grpSpPr bwMode="gray">
            <a:xfrm>
              <a:off x="1369055" y="4007309"/>
              <a:ext cx="479608" cy="471363"/>
              <a:chOff x="7551515" y="5174455"/>
              <a:chExt cx="673286" cy="661707"/>
            </a:xfrm>
            <a:noFill/>
          </p:grpSpPr>
          <p:sp>
            <p:nvSpPr>
              <p:cNvPr id="23" name="Freihandform: Form 181">
                <a:extLst>
                  <a:ext uri="{FF2B5EF4-FFF2-40B4-BE49-F238E27FC236}">
                    <a16:creationId xmlns:a16="http://schemas.microsoft.com/office/drawing/2014/main" id="{E1532E97-A663-A94F-B6B4-BB8E8C173FF3}"/>
                  </a:ext>
                </a:extLst>
              </p:cNvPr>
              <p:cNvSpPr/>
              <p:nvPr/>
            </p:nvSpPr>
            <p:spPr bwMode="gray">
              <a:xfrm>
                <a:off x="7685192" y="5612836"/>
                <a:ext cx="132341" cy="104770"/>
              </a:xfrm>
              <a:custGeom>
                <a:avLst/>
                <a:gdLst>
                  <a:gd name="connsiteX0" fmla="*/ 179251 w 195477"/>
                  <a:gd name="connsiteY0" fmla="*/ 138056 h 154752"/>
                  <a:gd name="connsiteX1" fmla="*/ 26127 w 195477"/>
                  <a:gd name="connsiteY1" fmla="*/ 138056 h 154752"/>
                  <a:gd name="connsiteX2" fmla="*/ 22055 w 195477"/>
                  <a:gd name="connsiteY2" fmla="*/ 126653 h 154752"/>
                  <a:gd name="connsiteX3" fmla="*/ 22055 w 195477"/>
                  <a:gd name="connsiteY3" fmla="*/ 126653 h 154752"/>
                  <a:gd name="connsiteX4" fmla="*/ 65223 w 195477"/>
                  <a:gd name="connsiteY4" fmla="*/ 74526 h 154752"/>
                  <a:gd name="connsiteX5" fmla="*/ 68481 w 195477"/>
                  <a:gd name="connsiteY5" fmla="*/ 18326 h 15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477" h="154752">
                    <a:moveTo>
                      <a:pt x="179251" y="138056"/>
                    </a:moveTo>
                    <a:lnTo>
                      <a:pt x="26127" y="138056"/>
                    </a:lnTo>
                    <a:cubicBezTo>
                      <a:pt x="17982" y="138056"/>
                      <a:pt x="15539" y="129911"/>
                      <a:pt x="22055" y="126653"/>
                    </a:cubicBezTo>
                    <a:lnTo>
                      <a:pt x="22055" y="126653"/>
                    </a:lnTo>
                    <a:cubicBezTo>
                      <a:pt x="45675" y="114436"/>
                      <a:pt x="61150" y="95702"/>
                      <a:pt x="65223" y="74526"/>
                    </a:cubicBezTo>
                    <a:cubicBezTo>
                      <a:pt x="70924" y="46833"/>
                      <a:pt x="68481" y="18326"/>
                      <a:pt x="68481" y="18326"/>
                    </a:cubicBez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24" name="Freihandform: Form 182">
                <a:extLst>
                  <a:ext uri="{FF2B5EF4-FFF2-40B4-BE49-F238E27FC236}">
                    <a16:creationId xmlns:a16="http://schemas.microsoft.com/office/drawing/2014/main" id="{65E2C956-09D0-F643-B00D-53D1E458F868}"/>
                  </a:ext>
                </a:extLst>
              </p:cNvPr>
              <p:cNvSpPr/>
              <p:nvPr/>
            </p:nvSpPr>
            <p:spPr bwMode="gray">
              <a:xfrm>
                <a:off x="7793037" y="5582508"/>
                <a:ext cx="22057" cy="22057"/>
              </a:xfrm>
              <a:custGeom>
                <a:avLst/>
                <a:gdLst>
                  <a:gd name="connsiteX0" fmla="*/ 21584 w 32579"/>
                  <a:gd name="connsiteY0" fmla="*/ 19955 h 32579"/>
                  <a:gd name="connsiteX1" fmla="*/ 19955 w 32579"/>
                  <a:gd name="connsiteY1" fmla="*/ 21584 h 32579"/>
                  <a:gd name="connsiteX2" fmla="*/ 18326 w 32579"/>
                  <a:gd name="connsiteY2" fmla="*/ 19955 h 32579"/>
                  <a:gd name="connsiteX3" fmla="*/ 19955 w 32579"/>
                  <a:gd name="connsiteY3" fmla="*/ 18326 h 32579"/>
                  <a:gd name="connsiteX4" fmla="*/ 21584 w 32579"/>
                  <a:gd name="connsiteY4" fmla="*/ 19955 h 3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9" h="32579">
                    <a:moveTo>
                      <a:pt x="21584" y="19955"/>
                    </a:moveTo>
                    <a:cubicBezTo>
                      <a:pt x="21584" y="20770"/>
                      <a:pt x="20770" y="21584"/>
                      <a:pt x="19955" y="21584"/>
                    </a:cubicBezTo>
                    <a:cubicBezTo>
                      <a:pt x="19141" y="21584"/>
                      <a:pt x="18326" y="20770"/>
                      <a:pt x="18326" y="19955"/>
                    </a:cubicBezTo>
                    <a:cubicBezTo>
                      <a:pt x="18326" y="19141"/>
                      <a:pt x="19141" y="18326"/>
                      <a:pt x="19955" y="18326"/>
                    </a:cubicBezTo>
                    <a:cubicBezTo>
                      <a:pt x="20770" y="18326"/>
                      <a:pt x="21584" y="19141"/>
                      <a:pt x="21584" y="19955"/>
                    </a:cubicBezTo>
                    <a:close/>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25" name="Freihandform: Form 183">
                <a:extLst>
                  <a:ext uri="{FF2B5EF4-FFF2-40B4-BE49-F238E27FC236}">
                    <a16:creationId xmlns:a16="http://schemas.microsoft.com/office/drawing/2014/main" id="{0BE130DF-7574-C246-AEC6-E76A9C298A16}"/>
                  </a:ext>
                </a:extLst>
              </p:cNvPr>
              <p:cNvSpPr/>
              <p:nvPr/>
            </p:nvSpPr>
            <p:spPr bwMode="gray">
              <a:xfrm>
                <a:off x="7552066" y="5554936"/>
                <a:ext cx="264683" cy="82713"/>
              </a:xfrm>
              <a:custGeom>
                <a:avLst/>
                <a:gdLst>
                  <a:gd name="connsiteX0" fmla="*/ 376701 w 390954"/>
                  <a:gd name="connsiteY0" fmla="*/ 103847 h 122173"/>
                  <a:gd name="connsiteX1" fmla="*/ 271632 w 390954"/>
                  <a:gd name="connsiteY1" fmla="*/ 103847 h 122173"/>
                  <a:gd name="connsiteX2" fmla="*/ 53349 w 390954"/>
                  <a:gd name="connsiteY2" fmla="*/ 103847 h 122173"/>
                  <a:gd name="connsiteX3" fmla="*/ 18326 w 390954"/>
                  <a:gd name="connsiteY3" fmla="*/ 68824 h 122173"/>
                  <a:gd name="connsiteX4" fmla="*/ 18326 w 390954"/>
                  <a:gd name="connsiteY4" fmla="*/ 18326 h 122173"/>
                  <a:gd name="connsiteX5" fmla="*/ 156789 w 390954"/>
                  <a:gd name="connsiteY5" fmla="*/ 18326 h 1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54" h="122173">
                    <a:moveTo>
                      <a:pt x="376701" y="103847"/>
                    </a:moveTo>
                    <a:lnTo>
                      <a:pt x="271632" y="103847"/>
                    </a:lnTo>
                    <a:lnTo>
                      <a:pt x="53349" y="103847"/>
                    </a:lnTo>
                    <a:cubicBezTo>
                      <a:pt x="33801" y="103847"/>
                      <a:pt x="18326" y="88372"/>
                      <a:pt x="18326" y="68824"/>
                    </a:cubicBezTo>
                    <a:lnTo>
                      <a:pt x="18326" y="18326"/>
                    </a:lnTo>
                    <a:lnTo>
                      <a:pt x="156789"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26" name="Freihandform: Form 184">
                <a:extLst>
                  <a:ext uri="{FF2B5EF4-FFF2-40B4-BE49-F238E27FC236}">
                    <a16:creationId xmlns:a16="http://schemas.microsoft.com/office/drawing/2014/main" id="{4221ED54-8ECA-834A-B99E-80A112B43382}"/>
                  </a:ext>
                </a:extLst>
              </p:cNvPr>
              <p:cNvSpPr/>
              <p:nvPr/>
            </p:nvSpPr>
            <p:spPr bwMode="gray">
              <a:xfrm>
                <a:off x="7551515" y="5232906"/>
                <a:ext cx="264683" cy="341881"/>
              </a:xfrm>
              <a:custGeom>
                <a:avLst/>
                <a:gdLst>
                  <a:gd name="connsiteX0" fmla="*/ 376701 w 390954"/>
                  <a:gd name="connsiteY0" fmla="*/ 493173 h 504983"/>
                  <a:gd name="connsiteX1" fmla="*/ 18326 w 390954"/>
                  <a:gd name="connsiteY1" fmla="*/ 493173 h 504983"/>
                  <a:gd name="connsiteX2" fmla="*/ 18326 w 390954"/>
                  <a:gd name="connsiteY2" fmla="*/ 397064 h 504983"/>
                  <a:gd name="connsiteX3" fmla="*/ 18326 w 390954"/>
                  <a:gd name="connsiteY3" fmla="*/ 56607 h 504983"/>
                  <a:gd name="connsiteX4" fmla="*/ 56607 w 390954"/>
                  <a:gd name="connsiteY4" fmla="*/ 18326 h 504983"/>
                  <a:gd name="connsiteX5" fmla="*/ 376701 w 390954"/>
                  <a:gd name="connsiteY5" fmla="*/ 18326 h 50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54" h="504983">
                    <a:moveTo>
                      <a:pt x="376701" y="493173"/>
                    </a:moveTo>
                    <a:lnTo>
                      <a:pt x="18326" y="493173"/>
                    </a:lnTo>
                    <a:lnTo>
                      <a:pt x="18326" y="397064"/>
                    </a:lnTo>
                    <a:lnTo>
                      <a:pt x="18326" y="56607"/>
                    </a:lnTo>
                    <a:cubicBezTo>
                      <a:pt x="18326" y="35430"/>
                      <a:pt x="35430" y="18326"/>
                      <a:pt x="56607" y="18326"/>
                    </a:cubicBezTo>
                    <a:lnTo>
                      <a:pt x="376701"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27" name="Freihandform: Form 185">
                <a:extLst>
                  <a:ext uri="{FF2B5EF4-FFF2-40B4-BE49-F238E27FC236}">
                    <a16:creationId xmlns:a16="http://schemas.microsoft.com/office/drawing/2014/main" id="{0F14A5A4-E9CC-E84C-AAF0-C4295233DFB5}"/>
                  </a:ext>
                </a:extLst>
              </p:cNvPr>
              <p:cNvSpPr/>
              <p:nvPr/>
            </p:nvSpPr>
            <p:spPr bwMode="gray">
              <a:xfrm>
                <a:off x="7794140" y="5612836"/>
                <a:ext cx="132341" cy="104770"/>
              </a:xfrm>
              <a:custGeom>
                <a:avLst/>
                <a:gdLst>
                  <a:gd name="connsiteX0" fmla="*/ 18326 w 195477"/>
                  <a:gd name="connsiteY0" fmla="*/ 138056 h 154752"/>
                  <a:gd name="connsiteX1" fmla="*/ 172264 w 195477"/>
                  <a:gd name="connsiteY1" fmla="*/ 138056 h 154752"/>
                  <a:gd name="connsiteX2" fmla="*/ 176337 w 195477"/>
                  <a:gd name="connsiteY2" fmla="*/ 126653 h 154752"/>
                  <a:gd name="connsiteX3" fmla="*/ 176337 w 195477"/>
                  <a:gd name="connsiteY3" fmla="*/ 126653 h 154752"/>
                  <a:gd name="connsiteX4" fmla="*/ 133169 w 195477"/>
                  <a:gd name="connsiteY4" fmla="*/ 74526 h 154752"/>
                  <a:gd name="connsiteX5" fmla="*/ 129911 w 195477"/>
                  <a:gd name="connsiteY5" fmla="*/ 18326 h 15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477" h="154752">
                    <a:moveTo>
                      <a:pt x="18326" y="138056"/>
                    </a:moveTo>
                    <a:lnTo>
                      <a:pt x="172264" y="138056"/>
                    </a:lnTo>
                    <a:cubicBezTo>
                      <a:pt x="180409" y="138056"/>
                      <a:pt x="182853" y="129911"/>
                      <a:pt x="176337" y="126653"/>
                    </a:cubicBezTo>
                    <a:lnTo>
                      <a:pt x="176337" y="126653"/>
                    </a:lnTo>
                    <a:cubicBezTo>
                      <a:pt x="152717" y="114436"/>
                      <a:pt x="137241" y="95702"/>
                      <a:pt x="133169" y="74526"/>
                    </a:cubicBezTo>
                    <a:cubicBezTo>
                      <a:pt x="127468" y="46833"/>
                      <a:pt x="129911" y="18326"/>
                      <a:pt x="129911" y="18326"/>
                    </a:cubicBez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28" name="Freihandform: Form 186">
                <a:extLst>
                  <a:ext uri="{FF2B5EF4-FFF2-40B4-BE49-F238E27FC236}">
                    <a16:creationId xmlns:a16="http://schemas.microsoft.com/office/drawing/2014/main" id="{28DE9A0C-668B-AC4D-8888-94809332F8A9}"/>
                  </a:ext>
                </a:extLst>
              </p:cNvPr>
              <p:cNvSpPr/>
              <p:nvPr/>
            </p:nvSpPr>
            <p:spPr bwMode="gray">
              <a:xfrm>
                <a:off x="7793037" y="5582508"/>
                <a:ext cx="22057" cy="22057"/>
              </a:xfrm>
              <a:custGeom>
                <a:avLst/>
                <a:gdLst>
                  <a:gd name="connsiteX0" fmla="*/ 18326 w 32579"/>
                  <a:gd name="connsiteY0" fmla="*/ 19955 h 32579"/>
                  <a:gd name="connsiteX1" fmla="*/ 19955 w 32579"/>
                  <a:gd name="connsiteY1" fmla="*/ 21584 h 32579"/>
                  <a:gd name="connsiteX2" fmla="*/ 21584 w 32579"/>
                  <a:gd name="connsiteY2" fmla="*/ 19955 h 32579"/>
                  <a:gd name="connsiteX3" fmla="*/ 19955 w 32579"/>
                  <a:gd name="connsiteY3" fmla="*/ 18326 h 32579"/>
                  <a:gd name="connsiteX4" fmla="*/ 18326 w 32579"/>
                  <a:gd name="connsiteY4" fmla="*/ 19955 h 3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9" h="32579">
                    <a:moveTo>
                      <a:pt x="18326" y="19955"/>
                    </a:moveTo>
                    <a:cubicBezTo>
                      <a:pt x="18326" y="20770"/>
                      <a:pt x="19141" y="21584"/>
                      <a:pt x="19955" y="21584"/>
                    </a:cubicBezTo>
                    <a:cubicBezTo>
                      <a:pt x="20770" y="21584"/>
                      <a:pt x="21584" y="20770"/>
                      <a:pt x="21584" y="19955"/>
                    </a:cubicBezTo>
                    <a:cubicBezTo>
                      <a:pt x="21584" y="19141"/>
                      <a:pt x="20770" y="18326"/>
                      <a:pt x="19955" y="18326"/>
                    </a:cubicBezTo>
                    <a:cubicBezTo>
                      <a:pt x="19141" y="18326"/>
                      <a:pt x="18326" y="19141"/>
                      <a:pt x="18326" y="19955"/>
                    </a:cubicBezTo>
                    <a:close/>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29" name="Freihandform: Form 187">
                <a:extLst>
                  <a:ext uri="{FF2B5EF4-FFF2-40B4-BE49-F238E27FC236}">
                    <a16:creationId xmlns:a16="http://schemas.microsoft.com/office/drawing/2014/main" id="{79AF73F5-AB88-FF43-96F2-2843596237CE}"/>
                  </a:ext>
                </a:extLst>
              </p:cNvPr>
              <p:cNvSpPr/>
              <p:nvPr/>
            </p:nvSpPr>
            <p:spPr bwMode="gray">
              <a:xfrm>
                <a:off x="7794140" y="5554936"/>
                <a:ext cx="264683" cy="82713"/>
              </a:xfrm>
              <a:custGeom>
                <a:avLst/>
                <a:gdLst>
                  <a:gd name="connsiteX0" fmla="*/ 18326 w 390954"/>
                  <a:gd name="connsiteY0" fmla="*/ 103847 h 122173"/>
                  <a:gd name="connsiteX1" fmla="*/ 123395 w 390954"/>
                  <a:gd name="connsiteY1" fmla="*/ 103847 h 122173"/>
                  <a:gd name="connsiteX2" fmla="*/ 341678 w 390954"/>
                  <a:gd name="connsiteY2" fmla="*/ 103847 h 122173"/>
                  <a:gd name="connsiteX3" fmla="*/ 376701 w 390954"/>
                  <a:gd name="connsiteY3" fmla="*/ 68824 h 122173"/>
                  <a:gd name="connsiteX4" fmla="*/ 376701 w 390954"/>
                  <a:gd name="connsiteY4" fmla="*/ 18326 h 122173"/>
                  <a:gd name="connsiteX5" fmla="*/ 238238 w 390954"/>
                  <a:gd name="connsiteY5" fmla="*/ 18326 h 1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54" h="122173">
                    <a:moveTo>
                      <a:pt x="18326" y="103847"/>
                    </a:moveTo>
                    <a:lnTo>
                      <a:pt x="123395" y="103847"/>
                    </a:lnTo>
                    <a:lnTo>
                      <a:pt x="341678" y="103847"/>
                    </a:lnTo>
                    <a:cubicBezTo>
                      <a:pt x="361226" y="103847"/>
                      <a:pt x="376701" y="88372"/>
                      <a:pt x="376701" y="68824"/>
                    </a:cubicBezTo>
                    <a:lnTo>
                      <a:pt x="376701" y="18326"/>
                    </a:lnTo>
                    <a:lnTo>
                      <a:pt x="238238"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30" name="Freihandform: Form 188">
                <a:extLst>
                  <a:ext uri="{FF2B5EF4-FFF2-40B4-BE49-F238E27FC236}">
                    <a16:creationId xmlns:a16="http://schemas.microsoft.com/office/drawing/2014/main" id="{01D9470E-D9BE-CC46-A093-DA14EA94FBA8}"/>
                  </a:ext>
                </a:extLst>
              </p:cNvPr>
              <p:cNvSpPr/>
              <p:nvPr/>
            </p:nvSpPr>
            <p:spPr bwMode="gray">
              <a:xfrm>
                <a:off x="7794692" y="5232906"/>
                <a:ext cx="264683" cy="341881"/>
              </a:xfrm>
              <a:custGeom>
                <a:avLst/>
                <a:gdLst>
                  <a:gd name="connsiteX0" fmla="*/ 18326 w 390954"/>
                  <a:gd name="connsiteY0" fmla="*/ 493173 h 504983"/>
                  <a:gd name="connsiteX1" fmla="*/ 376701 w 390954"/>
                  <a:gd name="connsiteY1" fmla="*/ 493173 h 504983"/>
                  <a:gd name="connsiteX2" fmla="*/ 376701 w 390954"/>
                  <a:gd name="connsiteY2" fmla="*/ 397064 h 504983"/>
                  <a:gd name="connsiteX3" fmla="*/ 376701 w 390954"/>
                  <a:gd name="connsiteY3" fmla="*/ 56607 h 504983"/>
                  <a:gd name="connsiteX4" fmla="*/ 338420 w 390954"/>
                  <a:gd name="connsiteY4" fmla="*/ 18326 h 504983"/>
                  <a:gd name="connsiteX5" fmla="*/ 18326 w 390954"/>
                  <a:gd name="connsiteY5" fmla="*/ 18326 h 50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54" h="504983">
                    <a:moveTo>
                      <a:pt x="18326" y="493173"/>
                    </a:moveTo>
                    <a:lnTo>
                      <a:pt x="376701" y="493173"/>
                    </a:lnTo>
                    <a:lnTo>
                      <a:pt x="376701" y="397064"/>
                    </a:lnTo>
                    <a:lnTo>
                      <a:pt x="376701" y="56607"/>
                    </a:lnTo>
                    <a:cubicBezTo>
                      <a:pt x="376701" y="35430"/>
                      <a:pt x="359597" y="18326"/>
                      <a:pt x="338420" y="18326"/>
                    </a:cubicBezTo>
                    <a:lnTo>
                      <a:pt x="18326"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31" name="Freihandform: Form 189">
                <a:extLst>
                  <a:ext uri="{FF2B5EF4-FFF2-40B4-BE49-F238E27FC236}">
                    <a16:creationId xmlns:a16="http://schemas.microsoft.com/office/drawing/2014/main" id="{BB200AB2-8773-554F-97C8-A171B700EA01}"/>
                  </a:ext>
                </a:extLst>
              </p:cNvPr>
              <p:cNvSpPr/>
              <p:nvPr/>
            </p:nvSpPr>
            <p:spPr bwMode="gray">
              <a:xfrm>
                <a:off x="8064888" y="5496486"/>
                <a:ext cx="159912" cy="82713"/>
              </a:xfrm>
              <a:custGeom>
                <a:avLst/>
                <a:gdLst>
                  <a:gd name="connsiteX0" fmla="*/ 18326 w 236201"/>
                  <a:gd name="connsiteY0" fmla="*/ 103847 h 122173"/>
                  <a:gd name="connsiteX1" fmla="*/ 186925 w 236201"/>
                  <a:gd name="connsiteY1" fmla="*/ 103847 h 122173"/>
                  <a:gd name="connsiteX2" fmla="*/ 221948 w 236201"/>
                  <a:gd name="connsiteY2" fmla="*/ 68824 h 122173"/>
                  <a:gd name="connsiteX3" fmla="*/ 221948 w 236201"/>
                  <a:gd name="connsiteY3" fmla="*/ 18326 h 122173"/>
                </a:gdLst>
                <a:ahLst/>
                <a:cxnLst>
                  <a:cxn ang="0">
                    <a:pos x="connsiteX0" y="connsiteY0"/>
                  </a:cxn>
                  <a:cxn ang="0">
                    <a:pos x="connsiteX1" y="connsiteY1"/>
                  </a:cxn>
                  <a:cxn ang="0">
                    <a:pos x="connsiteX2" y="connsiteY2"/>
                  </a:cxn>
                  <a:cxn ang="0">
                    <a:pos x="connsiteX3" y="connsiteY3"/>
                  </a:cxn>
                </a:cxnLst>
                <a:rect l="l" t="t" r="r" b="b"/>
                <a:pathLst>
                  <a:path w="236201" h="122173">
                    <a:moveTo>
                      <a:pt x="18326" y="103847"/>
                    </a:moveTo>
                    <a:lnTo>
                      <a:pt x="186925" y="103847"/>
                    </a:lnTo>
                    <a:cubicBezTo>
                      <a:pt x="206473" y="103847"/>
                      <a:pt x="221948" y="88372"/>
                      <a:pt x="221948" y="68824"/>
                    </a:cubicBezTo>
                    <a:lnTo>
                      <a:pt x="221948"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32" name="Freihandform: Form 190">
                <a:extLst>
                  <a:ext uri="{FF2B5EF4-FFF2-40B4-BE49-F238E27FC236}">
                    <a16:creationId xmlns:a16="http://schemas.microsoft.com/office/drawing/2014/main" id="{1C1C800B-443A-454F-B447-05FBF3A1270E}"/>
                  </a:ext>
                </a:extLst>
              </p:cNvPr>
              <p:cNvSpPr/>
              <p:nvPr/>
            </p:nvSpPr>
            <p:spPr bwMode="gray">
              <a:xfrm>
                <a:off x="7960118" y="5175007"/>
                <a:ext cx="264683" cy="341881"/>
              </a:xfrm>
              <a:custGeom>
                <a:avLst/>
                <a:gdLst>
                  <a:gd name="connsiteX0" fmla="*/ 173079 w 390954"/>
                  <a:gd name="connsiteY0" fmla="*/ 492359 h 504983"/>
                  <a:gd name="connsiteX1" fmla="*/ 376701 w 390954"/>
                  <a:gd name="connsiteY1" fmla="*/ 492359 h 504983"/>
                  <a:gd name="connsiteX2" fmla="*/ 376701 w 390954"/>
                  <a:gd name="connsiteY2" fmla="*/ 397064 h 504983"/>
                  <a:gd name="connsiteX3" fmla="*/ 376701 w 390954"/>
                  <a:gd name="connsiteY3" fmla="*/ 56607 h 504983"/>
                  <a:gd name="connsiteX4" fmla="*/ 338420 w 390954"/>
                  <a:gd name="connsiteY4" fmla="*/ 18326 h 504983"/>
                  <a:gd name="connsiteX5" fmla="*/ 18326 w 390954"/>
                  <a:gd name="connsiteY5" fmla="*/ 18326 h 50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54" h="504983">
                    <a:moveTo>
                      <a:pt x="173079" y="492359"/>
                    </a:moveTo>
                    <a:lnTo>
                      <a:pt x="376701" y="492359"/>
                    </a:lnTo>
                    <a:lnTo>
                      <a:pt x="376701" y="397064"/>
                    </a:lnTo>
                    <a:lnTo>
                      <a:pt x="376701" y="56607"/>
                    </a:lnTo>
                    <a:cubicBezTo>
                      <a:pt x="376701" y="35430"/>
                      <a:pt x="359597" y="18326"/>
                      <a:pt x="338420" y="18326"/>
                    </a:cubicBezTo>
                    <a:lnTo>
                      <a:pt x="18326"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33" name="Freihandform: Form 191">
                <a:extLst>
                  <a:ext uri="{FF2B5EF4-FFF2-40B4-BE49-F238E27FC236}">
                    <a16:creationId xmlns:a16="http://schemas.microsoft.com/office/drawing/2014/main" id="{9F5191DC-3D29-234A-A422-C6B1096066E4}"/>
                  </a:ext>
                </a:extLst>
              </p:cNvPr>
              <p:cNvSpPr/>
              <p:nvPr/>
            </p:nvSpPr>
            <p:spPr bwMode="gray">
              <a:xfrm>
                <a:off x="7717493" y="5174455"/>
                <a:ext cx="264683" cy="82713"/>
              </a:xfrm>
              <a:custGeom>
                <a:avLst/>
                <a:gdLst>
                  <a:gd name="connsiteX0" fmla="*/ 18326 w 390954"/>
                  <a:gd name="connsiteY0" fmla="*/ 104662 h 122173"/>
                  <a:gd name="connsiteX1" fmla="*/ 18326 w 390954"/>
                  <a:gd name="connsiteY1" fmla="*/ 56607 h 122173"/>
                  <a:gd name="connsiteX2" fmla="*/ 56607 w 390954"/>
                  <a:gd name="connsiteY2" fmla="*/ 18326 h 122173"/>
                  <a:gd name="connsiteX3" fmla="*/ 376701 w 390954"/>
                  <a:gd name="connsiteY3" fmla="*/ 18326 h 122173"/>
                </a:gdLst>
                <a:ahLst/>
                <a:cxnLst>
                  <a:cxn ang="0">
                    <a:pos x="connsiteX0" y="connsiteY0"/>
                  </a:cxn>
                  <a:cxn ang="0">
                    <a:pos x="connsiteX1" y="connsiteY1"/>
                  </a:cxn>
                  <a:cxn ang="0">
                    <a:pos x="connsiteX2" y="connsiteY2"/>
                  </a:cxn>
                  <a:cxn ang="0">
                    <a:pos x="connsiteX3" y="connsiteY3"/>
                  </a:cxn>
                </a:cxnLst>
                <a:rect l="l" t="t" r="r" b="b"/>
                <a:pathLst>
                  <a:path w="390954" h="122173">
                    <a:moveTo>
                      <a:pt x="18326" y="104662"/>
                    </a:moveTo>
                    <a:lnTo>
                      <a:pt x="18326" y="56607"/>
                    </a:lnTo>
                    <a:cubicBezTo>
                      <a:pt x="18326" y="35430"/>
                      <a:pt x="35430" y="18326"/>
                      <a:pt x="56607" y="18326"/>
                    </a:cubicBezTo>
                    <a:lnTo>
                      <a:pt x="376701"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34" name="Freihandform: Form 192">
                <a:extLst>
                  <a:ext uri="{FF2B5EF4-FFF2-40B4-BE49-F238E27FC236}">
                    <a16:creationId xmlns:a16="http://schemas.microsoft.com/office/drawing/2014/main" id="{F12A3FAB-E15E-3444-82FA-93D632C00561}"/>
                  </a:ext>
                </a:extLst>
              </p:cNvPr>
              <p:cNvSpPr/>
              <p:nvPr/>
            </p:nvSpPr>
            <p:spPr bwMode="gray">
              <a:xfrm>
                <a:off x="7624302" y="5742420"/>
                <a:ext cx="457680" cy="93742"/>
              </a:xfrm>
              <a:custGeom>
                <a:avLst/>
                <a:gdLst>
                  <a:gd name="connsiteX0" fmla="*/ 582767 w 676026"/>
                  <a:gd name="connsiteY0" fmla="*/ 18326 h 138463"/>
                  <a:gd name="connsiteX1" fmla="*/ 93259 w 676026"/>
                  <a:gd name="connsiteY1" fmla="*/ 18326 h 138463"/>
                  <a:gd name="connsiteX2" fmla="*/ 18326 w 676026"/>
                  <a:gd name="connsiteY2" fmla="*/ 125839 h 138463"/>
                  <a:gd name="connsiteX3" fmla="*/ 657700 w 676026"/>
                  <a:gd name="connsiteY3" fmla="*/ 125839 h 138463"/>
                </a:gdLst>
                <a:ahLst/>
                <a:cxnLst>
                  <a:cxn ang="0">
                    <a:pos x="connsiteX0" y="connsiteY0"/>
                  </a:cxn>
                  <a:cxn ang="0">
                    <a:pos x="connsiteX1" y="connsiteY1"/>
                  </a:cxn>
                  <a:cxn ang="0">
                    <a:pos x="connsiteX2" y="connsiteY2"/>
                  </a:cxn>
                  <a:cxn ang="0">
                    <a:pos x="connsiteX3" y="connsiteY3"/>
                  </a:cxn>
                </a:cxnLst>
                <a:rect l="l" t="t" r="r" b="b"/>
                <a:pathLst>
                  <a:path w="676026" h="138463">
                    <a:moveTo>
                      <a:pt x="582767" y="18326"/>
                    </a:moveTo>
                    <a:lnTo>
                      <a:pt x="93259" y="18326"/>
                    </a:lnTo>
                    <a:lnTo>
                      <a:pt x="18326" y="125839"/>
                    </a:lnTo>
                    <a:lnTo>
                      <a:pt x="657700" y="125839"/>
                    </a:lnTo>
                    <a:close/>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35" name="Freihandform: Form 193">
                <a:extLst>
                  <a:ext uri="{FF2B5EF4-FFF2-40B4-BE49-F238E27FC236}">
                    <a16:creationId xmlns:a16="http://schemas.microsoft.com/office/drawing/2014/main" id="{7A594788-4F38-B148-AE8D-47DCC67BA637}"/>
                  </a:ext>
                </a:extLst>
              </p:cNvPr>
              <p:cNvSpPr/>
              <p:nvPr/>
            </p:nvSpPr>
            <p:spPr bwMode="gray">
              <a:xfrm>
                <a:off x="7732381" y="5778814"/>
                <a:ext cx="22057" cy="22057"/>
              </a:xfrm>
              <a:custGeom>
                <a:avLst/>
                <a:gdLst>
                  <a:gd name="connsiteX0" fmla="*/ 18326 w 32579"/>
                  <a:gd name="connsiteY0" fmla="*/ 18326 h 32579"/>
                  <a:gd name="connsiteX1" fmla="*/ 18326 w 32579"/>
                  <a:gd name="connsiteY1" fmla="*/ 18326 h 32579"/>
                </a:gdLst>
                <a:ahLst/>
                <a:cxnLst>
                  <a:cxn ang="0">
                    <a:pos x="connsiteX0" y="connsiteY0"/>
                  </a:cxn>
                  <a:cxn ang="0">
                    <a:pos x="connsiteX1" y="connsiteY1"/>
                  </a:cxn>
                </a:cxnLst>
                <a:rect l="l" t="t" r="r" b="b"/>
                <a:pathLst>
                  <a:path w="32579" h="32579">
                    <a:moveTo>
                      <a:pt x="18326" y="18326"/>
                    </a:moveTo>
                    <a:lnTo>
                      <a:pt x="18326"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36" name="Freihandform: Form 194">
                <a:extLst>
                  <a:ext uri="{FF2B5EF4-FFF2-40B4-BE49-F238E27FC236}">
                    <a16:creationId xmlns:a16="http://schemas.microsoft.com/office/drawing/2014/main" id="{3234A8A1-05CC-FA41-AB10-5BEE0C362B5C}"/>
                  </a:ext>
                </a:extLst>
              </p:cNvPr>
              <p:cNvSpPr/>
              <p:nvPr/>
            </p:nvSpPr>
            <p:spPr bwMode="gray">
              <a:xfrm>
                <a:off x="7768223" y="5778814"/>
                <a:ext cx="187483" cy="22057"/>
              </a:xfrm>
              <a:custGeom>
                <a:avLst/>
                <a:gdLst>
                  <a:gd name="connsiteX0" fmla="*/ 18326 w 276926"/>
                  <a:gd name="connsiteY0" fmla="*/ 18326 h 32579"/>
                  <a:gd name="connsiteX1" fmla="*/ 259415 w 276926"/>
                  <a:gd name="connsiteY1" fmla="*/ 18326 h 32579"/>
                </a:gdLst>
                <a:ahLst/>
                <a:cxnLst>
                  <a:cxn ang="0">
                    <a:pos x="connsiteX0" y="connsiteY0"/>
                  </a:cxn>
                  <a:cxn ang="0">
                    <a:pos x="connsiteX1" y="connsiteY1"/>
                  </a:cxn>
                </a:cxnLst>
                <a:rect l="l" t="t" r="r" b="b"/>
                <a:pathLst>
                  <a:path w="276926" h="32579">
                    <a:moveTo>
                      <a:pt x="18326" y="18326"/>
                    </a:moveTo>
                    <a:lnTo>
                      <a:pt x="259415" y="18326"/>
                    </a:lnTo>
                  </a:path>
                </a:pathLst>
              </a:custGeom>
              <a:grpFill/>
              <a:ln w="19050" cap="rnd">
                <a:solidFill>
                  <a:schemeClr val="bg1">
                    <a:lumMod val="65000"/>
                  </a:schemeClr>
                </a:solidFill>
                <a:custDash>
                  <a:ds d="76380" sp="76380"/>
                </a:custDash>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37" name="Freihandform: Form 195">
                <a:extLst>
                  <a:ext uri="{FF2B5EF4-FFF2-40B4-BE49-F238E27FC236}">
                    <a16:creationId xmlns:a16="http://schemas.microsoft.com/office/drawing/2014/main" id="{1E63D0CA-91D4-D643-A9BB-8AA8940EFD4B}"/>
                  </a:ext>
                </a:extLst>
              </p:cNvPr>
              <p:cNvSpPr/>
              <p:nvPr/>
            </p:nvSpPr>
            <p:spPr bwMode="gray">
              <a:xfrm>
                <a:off x="7949089" y="5778814"/>
                <a:ext cx="22057" cy="22057"/>
              </a:xfrm>
              <a:custGeom>
                <a:avLst/>
                <a:gdLst>
                  <a:gd name="connsiteX0" fmla="*/ 18326 w 32579"/>
                  <a:gd name="connsiteY0" fmla="*/ 18326 h 32579"/>
                  <a:gd name="connsiteX1" fmla="*/ 18326 w 32579"/>
                  <a:gd name="connsiteY1" fmla="*/ 18326 h 32579"/>
                </a:gdLst>
                <a:ahLst/>
                <a:cxnLst>
                  <a:cxn ang="0">
                    <a:pos x="connsiteX0" y="connsiteY0"/>
                  </a:cxn>
                  <a:cxn ang="0">
                    <a:pos x="connsiteX1" y="connsiteY1"/>
                  </a:cxn>
                </a:cxnLst>
                <a:rect l="l" t="t" r="r" b="b"/>
                <a:pathLst>
                  <a:path w="32579" h="32579">
                    <a:moveTo>
                      <a:pt x="18326" y="18326"/>
                    </a:moveTo>
                    <a:lnTo>
                      <a:pt x="18326"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38" name="Freihandform: Form 196">
                <a:extLst>
                  <a:ext uri="{FF2B5EF4-FFF2-40B4-BE49-F238E27FC236}">
                    <a16:creationId xmlns:a16="http://schemas.microsoft.com/office/drawing/2014/main" id="{55D51761-164F-4A41-925A-D3FBEA2F52DA}"/>
                  </a:ext>
                </a:extLst>
              </p:cNvPr>
              <p:cNvSpPr/>
              <p:nvPr/>
            </p:nvSpPr>
            <p:spPr bwMode="gray">
              <a:xfrm>
                <a:off x="8064337" y="5603462"/>
                <a:ext cx="99256" cy="187483"/>
              </a:xfrm>
              <a:custGeom>
                <a:avLst/>
                <a:gdLst>
                  <a:gd name="connsiteX0" fmla="*/ 18326 w 146608"/>
                  <a:gd name="connsiteY0" fmla="*/ 261858 h 276926"/>
                  <a:gd name="connsiteX1" fmla="*/ 70453 w 146608"/>
                  <a:gd name="connsiteY1" fmla="*/ 261858 h 276926"/>
                  <a:gd name="connsiteX2" fmla="*/ 121766 w 146608"/>
                  <a:gd name="connsiteY2" fmla="*/ 164934 h 276926"/>
                  <a:gd name="connsiteX3" fmla="*/ 65566 w 146608"/>
                  <a:gd name="connsiteY3" fmla="*/ 99775 h 276926"/>
                  <a:gd name="connsiteX4" fmla="*/ 72082 w 146608"/>
                  <a:gd name="connsiteY4" fmla="*/ 18326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8" h="276926">
                    <a:moveTo>
                      <a:pt x="18326" y="261858"/>
                    </a:moveTo>
                    <a:lnTo>
                      <a:pt x="70453" y="261858"/>
                    </a:lnTo>
                    <a:cubicBezTo>
                      <a:pt x="120137" y="261858"/>
                      <a:pt x="150273" y="205659"/>
                      <a:pt x="121766" y="164934"/>
                    </a:cubicBezTo>
                    <a:cubicBezTo>
                      <a:pt x="108734" y="146201"/>
                      <a:pt x="90816" y="124210"/>
                      <a:pt x="65566" y="99775"/>
                    </a:cubicBezTo>
                    <a:cubicBezTo>
                      <a:pt x="18326" y="52535"/>
                      <a:pt x="72082" y="18326"/>
                      <a:pt x="72082" y="18326"/>
                    </a:cubicBez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grpSp>
      </p:grpSp>
      <p:grpSp>
        <p:nvGrpSpPr>
          <p:cNvPr id="45" name="Grupo 191">
            <a:extLst>
              <a:ext uri="{FF2B5EF4-FFF2-40B4-BE49-F238E27FC236}">
                <a16:creationId xmlns:a16="http://schemas.microsoft.com/office/drawing/2014/main" id="{9DA81EA8-01D1-884D-89F5-40DCE93C0E9B}"/>
              </a:ext>
            </a:extLst>
          </p:cNvPr>
          <p:cNvGrpSpPr>
            <a:grpSpLocks noChangeAspect="1"/>
          </p:cNvGrpSpPr>
          <p:nvPr/>
        </p:nvGrpSpPr>
        <p:grpSpPr>
          <a:xfrm>
            <a:off x="5077287" y="5363851"/>
            <a:ext cx="517796" cy="388699"/>
            <a:chOff x="4381772" y="512093"/>
            <a:chExt cx="944528" cy="823632"/>
          </a:xfrm>
        </p:grpSpPr>
        <p:grpSp>
          <p:nvGrpSpPr>
            <p:cNvPr id="46" name="Grafik 639">
              <a:extLst>
                <a:ext uri="{FF2B5EF4-FFF2-40B4-BE49-F238E27FC236}">
                  <a16:creationId xmlns:a16="http://schemas.microsoft.com/office/drawing/2014/main" id="{46D9EA8B-8BFA-EF45-9C0D-8D76C92E5435}"/>
                </a:ext>
              </a:extLst>
            </p:cNvPr>
            <p:cNvGrpSpPr>
              <a:grpSpLocks noChangeAspect="1"/>
            </p:cNvGrpSpPr>
            <p:nvPr/>
          </p:nvGrpSpPr>
          <p:grpSpPr bwMode="gray">
            <a:xfrm>
              <a:off x="4729641" y="512093"/>
              <a:ext cx="335508" cy="369366"/>
              <a:chOff x="38056873" y="4843977"/>
              <a:chExt cx="3353354" cy="3693678"/>
            </a:xfrm>
          </p:grpSpPr>
          <p:sp>
            <p:nvSpPr>
              <p:cNvPr id="78" name="Freihandform: Form 263">
                <a:extLst>
                  <a:ext uri="{FF2B5EF4-FFF2-40B4-BE49-F238E27FC236}">
                    <a16:creationId xmlns:a16="http://schemas.microsoft.com/office/drawing/2014/main" id="{34F019F4-FBE0-8141-876A-310A5B38DE5B}"/>
                  </a:ext>
                </a:extLst>
              </p:cNvPr>
              <p:cNvSpPr/>
              <p:nvPr/>
            </p:nvSpPr>
            <p:spPr bwMode="gray">
              <a:xfrm>
                <a:off x="39754530" y="7392560"/>
                <a:ext cx="9525" cy="675513"/>
              </a:xfrm>
              <a:custGeom>
                <a:avLst/>
                <a:gdLst>
                  <a:gd name="connsiteX0" fmla="*/ 0 w 9525"/>
                  <a:gd name="connsiteY0" fmla="*/ 0 h 675513"/>
                  <a:gd name="connsiteX1" fmla="*/ 0 w 9525"/>
                  <a:gd name="connsiteY1" fmla="*/ 675513 h 675513"/>
                </a:gdLst>
                <a:ahLst/>
                <a:cxnLst>
                  <a:cxn ang="0">
                    <a:pos x="connsiteX0" y="connsiteY0"/>
                  </a:cxn>
                  <a:cxn ang="0">
                    <a:pos x="connsiteX1" y="connsiteY1"/>
                  </a:cxn>
                </a:cxnLst>
                <a:rect l="l" t="t" r="r" b="b"/>
                <a:pathLst>
                  <a:path w="9525" h="675513">
                    <a:moveTo>
                      <a:pt x="0" y="0"/>
                    </a:moveTo>
                    <a:lnTo>
                      <a:pt x="0" y="675513"/>
                    </a:lnTo>
                  </a:path>
                </a:pathLst>
              </a:custGeom>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79" name="Freihandform: Form 264">
                <a:extLst>
                  <a:ext uri="{FF2B5EF4-FFF2-40B4-BE49-F238E27FC236}">
                    <a16:creationId xmlns:a16="http://schemas.microsoft.com/office/drawing/2014/main" id="{6FA5DB08-93B7-EF42-B745-565F58089C6C}"/>
                  </a:ext>
                </a:extLst>
              </p:cNvPr>
              <p:cNvSpPr/>
              <p:nvPr/>
            </p:nvSpPr>
            <p:spPr bwMode="gray">
              <a:xfrm>
                <a:off x="39544313" y="8117222"/>
                <a:ext cx="420433" cy="420433"/>
              </a:xfrm>
              <a:custGeom>
                <a:avLst/>
                <a:gdLst>
                  <a:gd name="connsiteX0" fmla="*/ 420433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3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3" y="210217"/>
                    </a:moveTo>
                    <a:cubicBezTo>
                      <a:pt x="420433" y="326316"/>
                      <a:pt x="326316" y="420434"/>
                      <a:pt x="210217" y="420434"/>
                    </a:cubicBezTo>
                    <a:cubicBezTo>
                      <a:pt x="94117" y="420434"/>
                      <a:pt x="0" y="326316"/>
                      <a:pt x="0" y="210217"/>
                    </a:cubicBezTo>
                    <a:cubicBezTo>
                      <a:pt x="0" y="94117"/>
                      <a:pt x="94117" y="0"/>
                      <a:pt x="210217" y="0"/>
                    </a:cubicBezTo>
                    <a:cubicBezTo>
                      <a:pt x="326316" y="0"/>
                      <a:pt x="420433" y="94117"/>
                      <a:pt x="420433" y="210217"/>
                    </a:cubicBezTo>
                    <a:close/>
                  </a:path>
                </a:pathLst>
              </a:custGeom>
              <a:no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80" name="Freihandform: Form 265">
                <a:extLst>
                  <a:ext uri="{FF2B5EF4-FFF2-40B4-BE49-F238E27FC236}">
                    <a16:creationId xmlns:a16="http://schemas.microsoft.com/office/drawing/2014/main" id="{F25F1776-AA12-A449-9E51-00DC2D6F1C69}"/>
                  </a:ext>
                </a:extLst>
              </p:cNvPr>
              <p:cNvSpPr/>
              <p:nvPr/>
            </p:nvSpPr>
            <p:spPr bwMode="gray">
              <a:xfrm>
                <a:off x="39097590" y="6953172"/>
                <a:ext cx="262509" cy="1082992"/>
              </a:xfrm>
              <a:custGeom>
                <a:avLst/>
                <a:gdLst>
                  <a:gd name="connsiteX0" fmla="*/ 262509 w 262509"/>
                  <a:gd name="connsiteY0" fmla="*/ 0 h 1082992"/>
                  <a:gd name="connsiteX1" fmla="*/ 262509 w 262509"/>
                  <a:gd name="connsiteY1" fmla="*/ 1082993 h 1082992"/>
                  <a:gd name="connsiteX2" fmla="*/ 0 w 262509"/>
                  <a:gd name="connsiteY2" fmla="*/ 1082993 h 1082992"/>
                </a:gdLst>
                <a:ahLst/>
                <a:cxnLst>
                  <a:cxn ang="0">
                    <a:pos x="connsiteX0" y="connsiteY0"/>
                  </a:cxn>
                  <a:cxn ang="0">
                    <a:pos x="connsiteX1" y="connsiteY1"/>
                  </a:cxn>
                  <a:cxn ang="0">
                    <a:pos x="connsiteX2" y="connsiteY2"/>
                  </a:cxn>
                </a:cxnLst>
                <a:rect l="l" t="t" r="r" b="b"/>
                <a:pathLst>
                  <a:path w="262509" h="1082992">
                    <a:moveTo>
                      <a:pt x="262509" y="0"/>
                    </a:moveTo>
                    <a:lnTo>
                      <a:pt x="262509" y="1082993"/>
                    </a:lnTo>
                    <a:lnTo>
                      <a:pt x="0" y="1082993"/>
                    </a:lnTo>
                  </a:path>
                </a:pathLst>
              </a:custGeom>
              <a:no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81" name="Freihandform: Form 266">
                <a:extLst>
                  <a:ext uri="{FF2B5EF4-FFF2-40B4-BE49-F238E27FC236}">
                    <a16:creationId xmlns:a16="http://schemas.microsoft.com/office/drawing/2014/main" id="{756DD241-96B0-934D-B5BD-343EDDFFFAA5}"/>
                  </a:ext>
                </a:extLst>
              </p:cNvPr>
              <p:cNvSpPr/>
              <p:nvPr/>
            </p:nvSpPr>
            <p:spPr bwMode="gray">
              <a:xfrm>
                <a:off x="40048566" y="6791247"/>
                <a:ext cx="262508" cy="1082992"/>
              </a:xfrm>
              <a:custGeom>
                <a:avLst/>
                <a:gdLst>
                  <a:gd name="connsiteX0" fmla="*/ 0 w 262508"/>
                  <a:gd name="connsiteY0" fmla="*/ 0 h 1082992"/>
                  <a:gd name="connsiteX1" fmla="*/ 0 w 262508"/>
                  <a:gd name="connsiteY1" fmla="*/ 1082993 h 1082992"/>
                  <a:gd name="connsiteX2" fmla="*/ 262509 w 262508"/>
                  <a:gd name="connsiteY2" fmla="*/ 1082993 h 1082992"/>
                </a:gdLst>
                <a:ahLst/>
                <a:cxnLst>
                  <a:cxn ang="0">
                    <a:pos x="connsiteX0" y="connsiteY0"/>
                  </a:cxn>
                  <a:cxn ang="0">
                    <a:pos x="connsiteX1" y="connsiteY1"/>
                  </a:cxn>
                  <a:cxn ang="0">
                    <a:pos x="connsiteX2" y="connsiteY2"/>
                  </a:cxn>
                </a:cxnLst>
                <a:rect l="l" t="t" r="r" b="b"/>
                <a:pathLst>
                  <a:path w="262508" h="1082992">
                    <a:moveTo>
                      <a:pt x="0" y="0"/>
                    </a:moveTo>
                    <a:lnTo>
                      <a:pt x="0" y="1082993"/>
                    </a:lnTo>
                    <a:lnTo>
                      <a:pt x="262509" y="1082993"/>
                    </a:lnTo>
                  </a:path>
                </a:pathLst>
              </a:custGeom>
              <a:no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82" name="Freihandform: Form 267">
                <a:extLst>
                  <a:ext uri="{FF2B5EF4-FFF2-40B4-BE49-F238E27FC236}">
                    <a16:creationId xmlns:a16="http://schemas.microsoft.com/office/drawing/2014/main" id="{4256C1DF-41BB-814D-A9BF-04807CD09A3B}"/>
                  </a:ext>
                </a:extLst>
              </p:cNvPr>
              <p:cNvSpPr/>
              <p:nvPr/>
            </p:nvSpPr>
            <p:spPr bwMode="gray">
              <a:xfrm>
                <a:off x="38643534" y="7825852"/>
                <a:ext cx="420433" cy="420433"/>
              </a:xfrm>
              <a:custGeom>
                <a:avLst/>
                <a:gdLst>
                  <a:gd name="connsiteX0" fmla="*/ 420433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3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3" y="210217"/>
                    </a:moveTo>
                    <a:cubicBezTo>
                      <a:pt x="420433" y="326316"/>
                      <a:pt x="326316" y="420434"/>
                      <a:pt x="210217" y="420434"/>
                    </a:cubicBezTo>
                    <a:cubicBezTo>
                      <a:pt x="94117" y="420434"/>
                      <a:pt x="0" y="326316"/>
                      <a:pt x="0" y="210217"/>
                    </a:cubicBezTo>
                    <a:cubicBezTo>
                      <a:pt x="0" y="94117"/>
                      <a:pt x="94117" y="0"/>
                      <a:pt x="210217" y="0"/>
                    </a:cubicBezTo>
                    <a:cubicBezTo>
                      <a:pt x="326316" y="0"/>
                      <a:pt x="420433" y="94117"/>
                      <a:pt x="420433" y="210217"/>
                    </a:cubicBezTo>
                    <a:close/>
                  </a:path>
                </a:pathLst>
              </a:custGeom>
              <a:no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83" name="Freihandform: Form 268">
                <a:extLst>
                  <a:ext uri="{FF2B5EF4-FFF2-40B4-BE49-F238E27FC236}">
                    <a16:creationId xmlns:a16="http://schemas.microsoft.com/office/drawing/2014/main" id="{E08EFBFB-F909-F74A-8613-7E667224D504}"/>
                  </a:ext>
                </a:extLst>
              </p:cNvPr>
              <p:cNvSpPr/>
              <p:nvPr/>
            </p:nvSpPr>
            <p:spPr bwMode="gray">
              <a:xfrm>
                <a:off x="40311075" y="7663927"/>
                <a:ext cx="420433" cy="420433"/>
              </a:xfrm>
              <a:custGeom>
                <a:avLst/>
                <a:gdLst>
                  <a:gd name="connsiteX0" fmla="*/ 420433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3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3" y="210217"/>
                    </a:moveTo>
                    <a:cubicBezTo>
                      <a:pt x="420433" y="326316"/>
                      <a:pt x="326316" y="420434"/>
                      <a:pt x="210217" y="420434"/>
                    </a:cubicBezTo>
                    <a:cubicBezTo>
                      <a:pt x="94117" y="420434"/>
                      <a:pt x="0" y="326316"/>
                      <a:pt x="0" y="210217"/>
                    </a:cubicBezTo>
                    <a:cubicBezTo>
                      <a:pt x="0" y="94117"/>
                      <a:pt x="94117" y="0"/>
                      <a:pt x="210217" y="0"/>
                    </a:cubicBezTo>
                    <a:cubicBezTo>
                      <a:pt x="326316" y="0"/>
                      <a:pt x="420433" y="94117"/>
                      <a:pt x="420433" y="210217"/>
                    </a:cubicBezTo>
                    <a:close/>
                  </a:path>
                </a:pathLst>
              </a:custGeom>
              <a:no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84" name="Freihandform: Form 316">
                <a:extLst>
                  <a:ext uri="{FF2B5EF4-FFF2-40B4-BE49-F238E27FC236}">
                    <a16:creationId xmlns:a16="http://schemas.microsoft.com/office/drawing/2014/main" id="{CCDF8757-CC1D-B247-81EC-1A1019208A74}"/>
                  </a:ext>
                </a:extLst>
              </p:cNvPr>
              <p:cNvSpPr/>
              <p:nvPr/>
            </p:nvSpPr>
            <p:spPr bwMode="gray">
              <a:xfrm>
                <a:off x="38056873" y="4843977"/>
                <a:ext cx="3353354" cy="2168552"/>
              </a:xfrm>
              <a:custGeom>
                <a:avLst/>
                <a:gdLst>
                  <a:gd name="connsiteX0" fmla="*/ 2454228 w 3353354"/>
                  <a:gd name="connsiteY0" fmla="*/ 2166440 h 2168552"/>
                  <a:gd name="connsiteX1" fmla="*/ 2725214 w 3353354"/>
                  <a:gd name="connsiteY1" fmla="*/ 2162249 h 2168552"/>
                  <a:gd name="connsiteX2" fmla="*/ 3346530 w 3353354"/>
                  <a:gd name="connsiteY2" fmla="*/ 1639708 h 2168552"/>
                  <a:gd name="connsiteX3" fmla="*/ 2682542 w 3353354"/>
                  <a:gd name="connsiteY3" fmla="*/ 888947 h 2168552"/>
                  <a:gd name="connsiteX4" fmla="*/ 2206006 w 3353354"/>
                  <a:gd name="connsiteY4" fmla="*/ 27316 h 2168552"/>
                  <a:gd name="connsiteX5" fmla="*/ 1344374 w 3353354"/>
                  <a:gd name="connsiteY5" fmla="*/ 503851 h 2168552"/>
                  <a:gd name="connsiteX6" fmla="*/ 1319419 w 3353354"/>
                  <a:gd name="connsiteY6" fmla="*/ 641297 h 2168552"/>
                  <a:gd name="connsiteX7" fmla="*/ 1321991 w 3353354"/>
                  <a:gd name="connsiteY7" fmla="*/ 726355 h 2168552"/>
                  <a:gd name="connsiteX8" fmla="*/ 1207691 w 3353354"/>
                  <a:gd name="connsiteY8" fmla="*/ 591862 h 2168552"/>
                  <a:gd name="connsiteX9" fmla="*/ 571040 w 3353354"/>
                  <a:gd name="connsiteY9" fmla="*/ 553762 h 2168552"/>
                  <a:gd name="connsiteX10" fmla="*/ 518747 w 3353354"/>
                  <a:gd name="connsiteY10" fmla="*/ 1263280 h 2168552"/>
                  <a:gd name="connsiteX11" fmla="*/ 7541 w 3353354"/>
                  <a:gd name="connsiteY11" fmla="*/ 1613514 h 2168552"/>
                  <a:gd name="connsiteX12" fmla="*/ 357775 w 3353354"/>
                  <a:gd name="connsiteY12" fmla="*/ 2124721 h 2168552"/>
                  <a:gd name="connsiteX13" fmla="*/ 458168 w 3353354"/>
                  <a:gd name="connsiteY13" fmla="*/ 2131769 h 2168552"/>
                  <a:gd name="connsiteX14" fmla="*/ 754682 w 3353354"/>
                  <a:gd name="connsiteY14" fmla="*/ 2131769 h 216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3354" h="2168552">
                    <a:moveTo>
                      <a:pt x="2454228" y="2166440"/>
                    </a:moveTo>
                    <a:cubicBezTo>
                      <a:pt x="2624249" y="2168726"/>
                      <a:pt x="2629773" y="2171108"/>
                      <a:pt x="2725214" y="2162249"/>
                    </a:cubicBezTo>
                    <a:cubicBezTo>
                      <a:pt x="2847800" y="2150724"/>
                      <a:pt x="3283283" y="2058903"/>
                      <a:pt x="3346530" y="1639708"/>
                    </a:cubicBezTo>
                    <a:cubicBezTo>
                      <a:pt x="3405108" y="1251183"/>
                      <a:pt x="3078401" y="906283"/>
                      <a:pt x="2682542" y="888947"/>
                    </a:cubicBezTo>
                    <a:cubicBezTo>
                      <a:pt x="2788841" y="519377"/>
                      <a:pt x="2575481" y="133615"/>
                      <a:pt x="2206006" y="27316"/>
                    </a:cubicBezTo>
                    <a:cubicBezTo>
                      <a:pt x="1836531" y="-78983"/>
                      <a:pt x="1450673" y="134377"/>
                      <a:pt x="1344374" y="503851"/>
                    </a:cubicBezTo>
                    <a:cubicBezTo>
                      <a:pt x="1331420" y="548714"/>
                      <a:pt x="1323134" y="594720"/>
                      <a:pt x="1319419" y="641297"/>
                    </a:cubicBezTo>
                    <a:cubicBezTo>
                      <a:pt x="1322372" y="669586"/>
                      <a:pt x="1323229" y="697971"/>
                      <a:pt x="1321991" y="726355"/>
                    </a:cubicBezTo>
                    <a:cubicBezTo>
                      <a:pt x="1307513" y="695685"/>
                      <a:pt x="1224264" y="612055"/>
                      <a:pt x="1207691" y="591862"/>
                    </a:cubicBezTo>
                    <a:cubicBezTo>
                      <a:pt x="1073007" y="433938"/>
                      <a:pt x="780209" y="375550"/>
                      <a:pt x="571040" y="553762"/>
                    </a:cubicBezTo>
                    <a:cubicBezTo>
                      <a:pt x="346821" y="744929"/>
                      <a:pt x="343868" y="1112880"/>
                      <a:pt x="518747" y="1263280"/>
                    </a:cubicBezTo>
                    <a:cubicBezTo>
                      <a:pt x="280908" y="1218798"/>
                      <a:pt x="52022" y="1375675"/>
                      <a:pt x="7541" y="1613514"/>
                    </a:cubicBezTo>
                    <a:cubicBezTo>
                      <a:pt x="-36941" y="1851353"/>
                      <a:pt x="119936" y="2080239"/>
                      <a:pt x="357775" y="2124721"/>
                    </a:cubicBezTo>
                    <a:cubicBezTo>
                      <a:pt x="390827" y="2130912"/>
                      <a:pt x="424545" y="2133293"/>
                      <a:pt x="458168" y="2131769"/>
                    </a:cubicBezTo>
                    <a:lnTo>
                      <a:pt x="754682" y="2131769"/>
                    </a:lnTo>
                  </a:path>
                </a:pathLst>
              </a:custGeom>
              <a:no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85" name="Freihandform: Form 317">
                <a:extLst>
                  <a:ext uri="{FF2B5EF4-FFF2-40B4-BE49-F238E27FC236}">
                    <a16:creationId xmlns:a16="http://schemas.microsoft.com/office/drawing/2014/main" id="{8CD50002-FDFC-4440-BBAB-68936A2C5DC7}"/>
                  </a:ext>
                </a:extLst>
              </p:cNvPr>
              <p:cNvSpPr/>
              <p:nvPr/>
            </p:nvSpPr>
            <p:spPr bwMode="gray">
              <a:xfrm>
                <a:off x="39360099" y="6319950"/>
                <a:ext cx="9525" cy="341185"/>
              </a:xfrm>
              <a:custGeom>
                <a:avLst/>
                <a:gdLst>
                  <a:gd name="connsiteX0" fmla="*/ 0 w 9525"/>
                  <a:gd name="connsiteY0" fmla="*/ 341186 h 341185"/>
                  <a:gd name="connsiteX1" fmla="*/ 0 w 9525"/>
                  <a:gd name="connsiteY1" fmla="*/ 0 h 341185"/>
                </a:gdLst>
                <a:ahLst/>
                <a:cxnLst>
                  <a:cxn ang="0">
                    <a:pos x="connsiteX0" y="connsiteY0"/>
                  </a:cxn>
                  <a:cxn ang="0">
                    <a:pos x="connsiteX1" y="connsiteY1"/>
                  </a:cxn>
                </a:cxnLst>
                <a:rect l="l" t="t" r="r" b="b"/>
                <a:pathLst>
                  <a:path w="9525" h="341185">
                    <a:moveTo>
                      <a:pt x="0" y="341186"/>
                    </a:moveTo>
                    <a:lnTo>
                      <a:pt x="0" y="0"/>
                    </a:lnTo>
                  </a:path>
                </a:pathLst>
              </a:custGeom>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86" name="Freihandform: Form 318">
                <a:extLst>
                  <a:ext uri="{FF2B5EF4-FFF2-40B4-BE49-F238E27FC236}">
                    <a16:creationId xmlns:a16="http://schemas.microsoft.com/office/drawing/2014/main" id="{87134FE0-4B2A-8F44-9CA6-E142124B8885}"/>
                  </a:ext>
                </a:extLst>
              </p:cNvPr>
              <p:cNvSpPr/>
              <p:nvPr/>
            </p:nvSpPr>
            <p:spPr bwMode="gray">
              <a:xfrm>
                <a:off x="39754530" y="6424534"/>
                <a:ext cx="9525" cy="694658"/>
              </a:xfrm>
              <a:custGeom>
                <a:avLst/>
                <a:gdLst>
                  <a:gd name="connsiteX0" fmla="*/ 0 w 9525"/>
                  <a:gd name="connsiteY0" fmla="*/ 694658 h 694658"/>
                  <a:gd name="connsiteX1" fmla="*/ 0 w 9525"/>
                  <a:gd name="connsiteY1" fmla="*/ 0 h 694658"/>
                </a:gdLst>
                <a:ahLst/>
                <a:cxnLst>
                  <a:cxn ang="0">
                    <a:pos x="connsiteX0" y="connsiteY0"/>
                  </a:cxn>
                  <a:cxn ang="0">
                    <a:pos x="connsiteX1" y="connsiteY1"/>
                  </a:cxn>
                </a:cxnLst>
                <a:rect l="l" t="t" r="r" b="b"/>
                <a:pathLst>
                  <a:path w="9525" h="694658">
                    <a:moveTo>
                      <a:pt x="0" y="694658"/>
                    </a:moveTo>
                    <a:lnTo>
                      <a:pt x="0" y="0"/>
                    </a:lnTo>
                  </a:path>
                </a:pathLst>
              </a:custGeom>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87" name="Freihandform: Form 374">
                <a:extLst>
                  <a:ext uri="{FF2B5EF4-FFF2-40B4-BE49-F238E27FC236}">
                    <a16:creationId xmlns:a16="http://schemas.microsoft.com/office/drawing/2014/main" id="{1D54D88A-91F9-A24B-8812-B6F881AC5B54}"/>
                  </a:ext>
                </a:extLst>
              </p:cNvPr>
              <p:cNvSpPr/>
              <p:nvPr/>
            </p:nvSpPr>
            <p:spPr bwMode="gray">
              <a:xfrm>
                <a:off x="39754530" y="5845986"/>
                <a:ext cx="9525" cy="306990"/>
              </a:xfrm>
              <a:custGeom>
                <a:avLst/>
                <a:gdLst>
                  <a:gd name="connsiteX0" fmla="*/ 0 w 9525"/>
                  <a:gd name="connsiteY0" fmla="*/ 0 h 306990"/>
                  <a:gd name="connsiteX1" fmla="*/ 0 w 9525"/>
                  <a:gd name="connsiteY1" fmla="*/ 306991 h 306990"/>
                </a:gdLst>
                <a:ahLst/>
                <a:cxnLst>
                  <a:cxn ang="0">
                    <a:pos x="connsiteX0" y="connsiteY0"/>
                  </a:cxn>
                  <a:cxn ang="0">
                    <a:pos x="connsiteX1" y="connsiteY1"/>
                  </a:cxn>
                </a:cxnLst>
                <a:rect l="l" t="t" r="r" b="b"/>
                <a:pathLst>
                  <a:path w="9525" h="306990">
                    <a:moveTo>
                      <a:pt x="0" y="0"/>
                    </a:moveTo>
                    <a:lnTo>
                      <a:pt x="0" y="306991"/>
                    </a:lnTo>
                  </a:path>
                </a:pathLst>
              </a:custGeom>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88" name="Freihandform: Form 375">
                <a:extLst>
                  <a:ext uri="{FF2B5EF4-FFF2-40B4-BE49-F238E27FC236}">
                    <a16:creationId xmlns:a16="http://schemas.microsoft.com/office/drawing/2014/main" id="{91222FDA-C5B3-F647-A2C3-7249226115A9}"/>
                  </a:ext>
                </a:extLst>
              </p:cNvPr>
              <p:cNvSpPr/>
              <p:nvPr/>
            </p:nvSpPr>
            <p:spPr bwMode="gray">
              <a:xfrm>
                <a:off x="40048566" y="6378814"/>
                <a:ext cx="9525" cy="135731"/>
              </a:xfrm>
              <a:custGeom>
                <a:avLst/>
                <a:gdLst>
                  <a:gd name="connsiteX0" fmla="*/ 0 w 9525"/>
                  <a:gd name="connsiteY0" fmla="*/ 0 h 135731"/>
                  <a:gd name="connsiteX1" fmla="*/ 0 w 9525"/>
                  <a:gd name="connsiteY1" fmla="*/ 135731 h 135731"/>
                </a:gdLst>
                <a:ahLst/>
                <a:cxnLst>
                  <a:cxn ang="0">
                    <a:pos x="connsiteX0" y="connsiteY0"/>
                  </a:cxn>
                  <a:cxn ang="0">
                    <a:pos x="connsiteX1" y="connsiteY1"/>
                  </a:cxn>
                </a:cxnLst>
                <a:rect l="l" t="t" r="r" b="b"/>
                <a:pathLst>
                  <a:path w="9525" h="135731">
                    <a:moveTo>
                      <a:pt x="0" y="0"/>
                    </a:moveTo>
                    <a:lnTo>
                      <a:pt x="0" y="135731"/>
                    </a:lnTo>
                  </a:path>
                </a:pathLst>
              </a:custGeom>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89" name="Freihandform: Form 376">
                <a:extLst>
                  <a:ext uri="{FF2B5EF4-FFF2-40B4-BE49-F238E27FC236}">
                    <a16:creationId xmlns:a16="http://schemas.microsoft.com/office/drawing/2014/main" id="{4520FD63-AA9B-8D4C-B291-D9E720E87BC5}"/>
                  </a:ext>
                </a:extLst>
              </p:cNvPr>
              <p:cNvSpPr/>
              <p:nvPr/>
            </p:nvSpPr>
            <p:spPr bwMode="gray">
              <a:xfrm>
                <a:off x="39360099" y="5949713"/>
                <a:ext cx="9525" cy="108965"/>
              </a:xfrm>
              <a:custGeom>
                <a:avLst/>
                <a:gdLst>
                  <a:gd name="connsiteX0" fmla="*/ 0 w 9525"/>
                  <a:gd name="connsiteY0" fmla="*/ 0 h 108965"/>
                  <a:gd name="connsiteX1" fmla="*/ 0 w 9525"/>
                  <a:gd name="connsiteY1" fmla="*/ 108966 h 108965"/>
                </a:gdLst>
                <a:ahLst/>
                <a:cxnLst>
                  <a:cxn ang="0">
                    <a:pos x="connsiteX0" y="connsiteY0"/>
                  </a:cxn>
                  <a:cxn ang="0">
                    <a:pos x="connsiteX1" y="connsiteY1"/>
                  </a:cxn>
                </a:cxnLst>
                <a:rect l="l" t="t" r="r" b="b"/>
                <a:pathLst>
                  <a:path w="9525" h="108965">
                    <a:moveTo>
                      <a:pt x="0" y="0"/>
                    </a:moveTo>
                    <a:lnTo>
                      <a:pt x="0" y="108966"/>
                    </a:lnTo>
                  </a:path>
                </a:pathLst>
              </a:custGeom>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grpSp>
        <p:grpSp>
          <p:nvGrpSpPr>
            <p:cNvPr id="47" name="Gruppieren 234">
              <a:extLst>
                <a:ext uri="{FF2B5EF4-FFF2-40B4-BE49-F238E27FC236}">
                  <a16:creationId xmlns:a16="http://schemas.microsoft.com/office/drawing/2014/main" id="{94609EF1-D0A7-734F-95F5-1FE1853F0809}"/>
                </a:ext>
              </a:extLst>
            </p:cNvPr>
            <p:cNvGrpSpPr>
              <a:grpSpLocks noChangeAspect="1"/>
            </p:cNvGrpSpPr>
            <p:nvPr/>
          </p:nvGrpSpPr>
          <p:grpSpPr bwMode="gray">
            <a:xfrm>
              <a:off x="4998958" y="695704"/>
              <a:ext cx="327342" cy="368618"/>
              <a:chOff x="2916186" y="3003275"/>
              <a:chExt cx="629724" cy="709128"/>
            </a:xfrm>
            <a:noFill/>
          </p:grpSpPr>
          <p:sp>
            <p:nvSpPr>
              <p:cNvPr id="68" name="Freihandform: Form 235">
                <a:extLst>
                  <a:ext uri="{FF2B5EF4-FFF2-40B4-BE49-F238E27FC236}">
                    <a16:creationId xmlns:a16="http://schemas.microsoft.com/office/drawing/2014/main" id="{0FCE2B03-229B-BA44-B871-AD5DA4C6A96A}"/>
                  </a:ext>
                </a:extLst>
              </p:cNvPr>
              <p:cNvSpPr/>
              <p:nvPr/>
            </p:nvSpPr>
            <p:spPr bwMode="gray">
              <a:xfrm>
                <a:off x="2916186" y="3003275"/>
                <a:ext cx="540393" cy="705820"/>
              </a:xfrm>
              <a:custGeom>
                <a:avLst/>
                <a:gdLst>
                  <a:gd name="connsiteX0" fmla="*/ 454078 w 798199"/>
                  <a:gd name="connsiteY0" fmla="*/ 1031551 h 1042546"/>
                  <a:gd name="connsiteX1" fmla="*/ 78598 w 798199"/>
                  <a:gd name="connsiteY1" fmla="*/ 1031551 h 1042546"/>
                  <a:gd name="connsiteX2" fmla="*/ 18326 w 798199"/>
                  <a:gd name="connsiteY2" fmla="*/ 971278 h 1042546"/>
                  <a:gd name="connsiteX3" fmla="*/ 18326 w 798199"/>
                  <a:gd name="connsiteY3" fmla="*/ 78598 h 1042546"/>
                  <a:gd name="connsiteX4" fmla="*/ 78598 w 798199"/>
                  <a:gd name="connsiteY4" fmla="*/ 18326 h 1042546"/>
                  <a:gd name="connsiteX5" fmla="*/ 719601 w 798199"/>
                  <a:gd name="connsiteY5" fmla="*/ 18326 h 1042546"/>
                  <a:gd name="connsiteX6" fmla="*/ 779873 w 798199"/>
                  <a:gd name="connsiteY6" fmla="*/ 78598 h 1042546"/>
                  <a:gd name="connsiteX7" fmla="*/ 779873 w 798199"/>
                  <a:gd name="connsiteY7" fmla="*/ 365298 h 104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8199" h="1042546">
                    <a:moveTo>
                      <a:pt x="454078" y="1031551"/>
                    </a:moveTo>
                    <a:lnTo>
                      <a:pt x="78598" y="1031551"/>
                    </a:lnTo>
                    <a:cubicBezTo>
                      <a:pt x="45204" y="1031551"/>
                      <a:pt x="18326" y="1004673"/>
                      <a:pt x="18326" y="971278"/>
                    </a:cubicBezTo>
                    <a:lnTo>
                      <a:pt x="18326" y="78598"/>
                    </a:lnTo>
                    <a:cubicBezTo>
                      <a:pt x="18326" y="45204"/>
                      <a:pt x="45204" y="18326"/>
                      <a:pt x="78598" y="18326"/>
                    </a:cubicBezTo>
                    <a:lnTo>
                      <a:pt x="719601" y="18326"/>
                    </a:lnTo>
                    <a:cubicBezTo>
                      <a:pt x="752995" y="18326"/>
                      <a:pt x="779873" y="45204"/>
                      <a:pt x="779873" y="78598"/>
                    </a:cubicBezTo>
                    <a:lnTo>
                      <a:pt x="779873" y="365298"/>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69" name="Freihandform: Form 236">
                <a:extLst>
                  <a:ext uri="{FF2B5EF4-FFF2-40B4-BE49-F238E27FC236}">
                    <a16:creationId xmlns:a16="http://schemas.microsoft.com/office/drawing/2014/main" id="{0B6E1989-269B-924C-9B0A-6818712EDFBC}"/>
                  </a:ext>
                </a:extLst>
              </p:cNvPr>
              <p:cNvSpPr/>
              <p:nvPr/>
            </p:nvSpPr>
            <p:spPr bwMode="gray">
              <a:xfrm>
                <a:off x="3141718" y="3648439"/>
                <a:ext cx="88227" cy="22057"/>
              </a:xfrm>
              <a:custGeom>
                <a:avLst/>
                <a:gdLst>
                  <a:gd name="connsiteX0" fmla="*/ 18326 w 130318"/>
                  <a:gd name="connsiteY0" fmla="*/ 18326 h 32579"/>
                  <a:gd name="connsiteX1" fmla="*/ 113621 w 130318"/>
                  <a:gd name="connsiteY1" fmla="*/ 18326 h 32579"/>
                </a:gdLst>
                <a:ahLst/>
                <a:cxnLst>
                  <a:cxn ang="0">
                    <a:pos x="connsiteX0" y="connsiteY0"/>
                  </a:cxn>
                  <a:cxn ang="0">
                    <a:pos x="connsiteX1" y="connsiteY1"/>
                  </a:cxn>
                </a:cxnLst>
                <a:rect l="l" t="t" r="r" b="b"/>
                <a:pathLst>
                  <a:path w="130318" h="32579">
                    <a:moveTo>
                      <a:pt x="18326" y="18326"/>
                    </a:moveTo>
                    <a:lnTo>
                      <a:pt x="113621"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70" name="Freihandform: Form 237">
                <a:extLst>
                  <a:ext uri="{FF2B5EF4-FFF2-40B4-BE49-F238E27FC236}">
                    <a16:creationId xmlns:a16="http://schemas.microsoft.com/office/drawing/2014/main" id="{15288DA3-886C-0741-B3DB-5F939852E62C}"/>
                  </a:ext>
                </a:extLst>
              </p:cNvPr>
              <p:cNvSpPr/>
              <p:nvPr/>
            </p:nvSpPr>
            <p:spPr bwMode="gray">
              <a:xfrm>
                <a:off x="2916186" y="3607633"/>
                <a:ext cx="314311" cy="22057"/>
              </a:xfrm>
              <a:custGeom>
                <a:avLst/>
                <a:gdLst>
                  <a:gd name="connsiteX0" fmla="*/ 446747 w 464258"/>
                  <a:gd name="connsiteY0" fmla="*/ 18326 h 32579"/>
                  <a:gd name="connsiteX1" fmla="*/ 18326 w 464258"/>
                  <a:gd name="connsiteY1" fmla="*/ 18326 h 32579"/>
                </a:gdLst>
                <a:ahLst/>
                <a:cxnLst>
                  <a:cxn ang="0">
                    <a:pos x="connsiteX0" y="connsiteY0"/>
                  </a:cxn>
                  <a:cxn ang="0">
                    <a:pos x="connsiteX1" y="connsiteY1"/>
                  </a:cxn>
                </a:cxnLst>
                <a:rect l="l" t="t" r="r" b="b"/>
                <a:pathLst>
                  <a:path w="464258" h="32579">
                    <a:moveTo>
                      <a:pt x="446747" y="18326"/>
                    </a:moveTo>
                    <a:lnTo>
                      <a:pt x="18326"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71" name="Freihandform: Form 238">
                <a:extLst>
                  <a:ext uri="{FF2B5EF4-FFF2-40B4-BE49-F238E27FC236}">
                    <a16:creationId xmlns:a16="http://schemas.microsoft.com/office/drawing/2014/main" id="{B88CD76B-DC8E-4D48-8C74-727838C9AECC}"/>
                  </a:ext>
                </a:extLst>
              </p:cNvPr>
              <p:cNvSpPr/>
              <p:nvPr/>
            </p:nvSpPr>
            <p:spPr bwMode="gray">
              <a:xfrm>
                <a:off x="3362286" y="3274023"/>
                <a:ext cx="77199" cy="88227"/>
              </a:xfrm>
              <a:custGeom>
                <a:avLst/>
                <a:gdLst>
                  <a:gd name="connsiteX0" fmla="*/ 18326 w 114028"/>
                  <a:gd name="connsiteY0" fmla="*/ 118508 h 130318"/>
                  <a:gd name="connsiteX1" fmla="*/ 18326 w 114028"/>
                  <a:gd name="connsiteY1" fmla="*/ 18326 h 130318"/>
                  <a:gd name="connsiteX2" fmla="*/ 57421 w 114028"/>
                  <a:gd name="connsiteY2" fmla="*/ 18326 h 130318"/>
                  <a:gd name="connsiteX3" fmla="*/ 96517 w 114028"/>
                  <a:gd name="connsiteY3" fmla="*/ 57422 h 130318"/>
                </a:gdLst>
                <a:ahLst/>
                <a:cxnLst>
                  <a:cxn ang="0">
                    <a:pos x="connsiteX0" y="connsiteY0"/>
                  </a:cxn>
                  <a:cxn ang="0">
                    <a:pos x="connsiteX1" y="connsiteY1"/>
                  </a:cxn>
                  <a:cxn ang="0">
                    <a:pos x="connsiteX2" y="connsiteY2"/>
                  </a:cxn>
                  <a:cxn ang="0">
                    <a:pos x="connsiteX3" y="connsiteY3"/>
                  </a:cxn>
                </a:cxnLst>
                <a:rect l="l" t="t" r="r" b="b"/>
                <a:pathLst>
                  <a:path w="114028" h="130318">
                    <a:moveTo>
                      <a:pt x="18326" y="118508"/>
                    </a:moveTo>
                    <a:lnTo>
                      <a:pt x="18326" y="18326"/>
                    </a:lnTo>
                    <a:lnTo>
                      <a:pt x="57421" y="18326"/>
                    </a:lnTo>
                    <a:cubicBezTo>
                      <a:pt x="79413" y="18326"/>
                      <a:pt x="96517" y="36245"/>
                      <a:pt x="96517" y="57422"/>
                    </a:cubicBez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72" name="Freihandform: Form 239">
                <a:extLst>
                  <a:ext uri="{FF2B5EF4-FFF2-40B4-BE49-F238E27FC236}">
                    <a16:creationId xmlns:a16="http://schemas.microsoft.com/office/drawing/2014/main" id="{BC68F0AC-7761-E34F-8638-7EFE60C0E326}"/>
                  </a:ext>
                </a:extLst>
              </p:cNvPr>
              <p:cNvSpPr/>
              <p:nvPr/>
            </p:nvSpPr>
            <p:spPr bwMode="gray">
              <a:xfrm>
                <a:off x="3374969" y="3395887"/>
                <a:ext cx="170941" cy="198512"/>
              </a:xfrm>
              <a:custGeom>
                <a:avLst/>
                <a:gdLst>
                  <a:gd name="connsiteX0" fmla="*/ 234980 w 252491"/>
                  <a:gd name="connsiteY0" fmla="*/ 18326 h 293216"/>
                  <a:gd name="connsiteX1" fmla="*/ 197514 w 252491"/>
                  <a:gd name="connsiteY1" fmla="*/ 237424 h 293216"/>
                  <a:gd name="connsiteX2" fmla="*/ 186925 w 252491"/>
                  <a:gd name="connsiteY2" fmla="*/ 278148 h 293216"/>
                  <a:gd name="connsiteX3" fmla="*/ 18326 w 252491"/>
                  <a:gd name="connsiteY3" fmla="*/ 278148 h 293216"/>
                </a:gdLst>
                <a:ahLst/>
                <a:cxnLst>
                  <a:cxn ang="0">
                    <a:pos x="connsiteX0" y="connsiteY0"/>
                  </a:cxn>
                  <a:cxn ang="0">
                    <a:pos x="connsiteX1" y="connsiteY1"/>
                  </a:cxn>
                  <a:cxn ang="0">
                    <a:pos x="connsiteX2" y="connsiteY2"/>
                  </a:cxn>
                  <a:cxn ang="0">
                    <a:pos x="connsiteX3" y="connsiteY3"/>
                  </a:cxn>
                </a:cxnLst>
                <a:rect l="l" t="t" r="r" b="b"/>
                <a:pathLst>
                  <a:path w="252491" h="293216">
                    <a:moveTo>
                      <a:pt x="234980" y="18326"/>
                    </a:moveTo>
                    <a:cubicBezTo>
                      <a:pt x="233351" y="92445"/>
                      <a:pt x="220319" y="166563"/>
                      <a:pt x="197514" y="237424"/>
                    </a:cubicBezTo>
                    <a:cubicBezTo>
                      <a:pt x="190183" y="260229"/>
                      <a:pt x="186925" y="278148"/>
                      <a:pt x="186925" y="278148"/>
                    </a:cubicBezTo>
                    <a:lnTo>
                      <a:pt x="18326" y="278148"/>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73" name="Freihandform: Form 240">
                <a:extLst>
                  <a:ext uri="{FF2B5EF4-FFF2-40B4-BE49-F238E27FC236}">
                    <a16:creationId xmlns:a16="http://schemas.microsoft.com/office/drawing/2014/main" id="{0D552DFC-D592-CD4C-924E-DAA4E2654C3E}"/>
                  </a:ext>
                </a:extLst>
              </p:cNvPr>
              <p:cNvSpPr/>
              <p:nvPr/>
            </p:nvSpPr>
            <p:spPr bwMode="gray">
              <a:xfrm>
                <a:off x="3230497" y="3176972"/>
                <a:ext cx="154398" cy="419081"/>
              </a:xfrm>
              <a:custGeom>
                <a:avLst/>
                <a:gdLst>
                  <a:gd name="connsiteX0" fmla="*/ 212989 w 228056"/>
                  <a:gd name="connsiteY0" fmla="*/ 161676 h 619011"/>
                  <a:gd name="connsiteX1" fmla="*/ 212989 w 228056"/>
                  <a:gd name="connsiteY1" fmla="*/ 57422 h 619011"/>
                  <a:gd name="connsiteX2" fmla="*/ 173893 w 228056"/>
                  <a:gd name="connsiteY2" fmla="*/ 18326 h 619011"/>
                  <a:gd name="connsiteX3" fmla="*/ 173893 w 228056"/>
                  <a:gd name="connsiteY3" fmla="*/ 18326 h 619011"/>
                  <a:gd name="connsiteX4" fmla="*/ 134798 w 228056"/>
                  <a:gd name="connsiteY4" fmla="*/ 57422 h 619011"/>
                  <a:gd name="connsiteX5" fmla="*/ 134798 w 228056"/>
                  <a:gd name="connsiteY5" fmla="*/ 348194 h 619011"/>
                  <a:gd name="connsiteX6" fmla="*/ 107920 w 228056"/>
                  <a:gd name="connsiteY6" fmla="*/ 278148 h 619011"/>
                  <a:gd name="connsiteX7" fmla="*/ 64752 w 228056"/>
                  <a:gd name="connsiteY7" fmla="*/ 248012 h 619011"/>
                  <a:gd name="connsiteX8" fmla="*/ 64752 w 228056"/>
                  <a:gd name="connsiteY8" fmla="*/ 248012 h 619011"/>
                  <a:gd name="connsiteX9" fmla="*/ 18326 w 228056"/>
                  <a:gd name="connsiteY9" fmla="*/ 294438 h 619011"/>
                  <a:gd name="connsiteX10" fmla="*/ 18326 w 228056"/>
                  <a:gd name="connsiteY10" fmla="*/ 294438 h 619011"/>
                  <a:gd name="connsiteX11" fmla="*/ 54978 w 228056"/>
                  <a:gd name="connsiteY11" fmla="*/ 428829 h 619011"/>
                  <a:gd name="connsiteX12" fmla="*/ 88372 w 228056"/>
                  <a:gd name="connsiteY12" fmla="*/ 475254 h 619011"/>
                  <a:gd name="connsiteX13" fmla="*/ 149459 w 228056"/>
                  <a:gd name="connsiteY13" fmla="*/ 602315 h 61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056" h="619011">
                    <a:moveTo>
                      <a:pt x="212989" y="161676"/>
                    </a:moveTo>
                    <a:lnTo>
                      <a:pt x="212989" y="57422"/>
                    </a:lnTo>
                    <a:cubicBezTo>
                      <a:pt x="212989" y="35430"/>
                      <a:pt x="195070" y="18326"/>
                      <a:pt x="173893" y="18326"/>
                    </a:cubicBezTo>
                    <a:lnTo>
                      <a:pt x="173893" y="18326"/>
                    </a:lnTo>
                    <a:cubicBezTo>
                      <a:pt x="151902" y="18326"/>
                      <a:pt x="134798" y="36245"/>
                      <a:pt x="134798" y="57422"/>
                    </a:cubicBezTo>
                    <a:lnTo>
                      <a:pt x="134798" y="348194"/>
                    </a:lnTo>
                    <a:lnTo>
                      <a:pt x="107920" y="278148"/>
                    </a:lnTo>
                    <a:cubicBezTo>
                      <a:pt x="101404" y="260229"/>
                      <a:pt x="83485" y="248012"/>
                      <a:pt x="64752" y="248012"/>
                    </a:cubicBezTo>
                    <a:lnTo>
                      <a:pt x="64752" y="248012"/>
                    </a:lnTo>
                    <a:cubicBezTo>
                      <a:pt x="38688" y="248012"/>
                      <a:pt x="18326" y="269189"/>
                      <a:pt x="18326" y="294438"/>
                    </a:cubicBezTo>
                    <a:lnTo>
                      <a:pt x="18326" y="294438"/>
                    </a:lnTo>
                    <a:cubicBezTo>
                      <a:pt x="18326" y="341678"/>
                      <a:pt x="30543" y="388104"/>
                      <a:pt x="54978" y="428829"/>
                    </a:cubicBezTo>
                    <a:cubicBezTo>
                      <a:pt x="63937" y="444304"/>
                      <a:pt x="75340" y="460594"/>
                      <a:pt x="88372" y="475254"/>
                    </a:cubicBezTo>
                    <a:cubicBezTo>
                      <a:pt x="136427" y="529011"/>
                      <a:pt x="149459" y="602315"/>
                      <a:pt x="149459" y="602315"/>
                    </a:cubicBez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74" name="Freihandform: Form 241">
                <a:extLst>
                  <a:ext uri="{FF2B5EF4-FFF2-40B4-BE49-F238E27FC236}">
                    <a16:creationId xmlns:a16="http://schemas.microsoft.com/office/drawing/2014/main" id="{CCA69585-0124-F64B-B6BA-F3BC11D8CF6E}"/>
                  </a:ext>
                </a:extLst>
              </p:cNvPr>
              <p:cNvSpPr/>
              <p:nvPr/>
            </p:nvSpPr>
            <p:spPr bwMode="gray">
              <a:xfrm>
                <a:off x="3415774" y="3293874"/>
                <a:ext cx="77199" cy="115799"/>
              </a:xfrm>
              <a:custGeom>
                <a:avLst/>
                <a:gdLst>
                  <a:gd name="connsiteX0" fmla="*/ 18326 w 114028"/>
                  <a:gd name="connsiteY0" fmla="*/ 118508 h 171042"/>
                  <a:gd name="connsiteX1" fmla="*/ 18326 w 114028"/>
                  <a:gd name="connsiteY1" fmla="*/ 18326 h 171042"/>
                  <a:gd name="connsiteX2" fmla="*/ 57422 w 114028"/>
                  <a:gd name="connsiteY2" fmla="*/ 18326 h 171042"/>
                  <a:gd name="connsiteX3" fmla="*/ 96517 w 114028"/>
                  <a:gd name="connsiteY3" fmla="*/ 57422 h 171042"/>
                  <a:gd name="connsiteX4" fmla="*/ 96517 w 114028"/>
                  <a:gd name="connsiteY4" fmla="*/ 152717 h 17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8" h="171042">
                    <a:moveTo>
                      <a:pt x="18326" y="118508"/>
                    </a:moveTo>
                    <a:lnTo>
                      <a:pt x="18326" y="18326"/>
                    </a:lnTo>
                    <a:lnTo>
                      <a:pt x="57422" y="18326"/>
                    </a:lnTo>
                    <a:cubicBezTo>
                      <a:pt x="79413" y="18326"/>
                      <a:pt x="96517" y="36245"/>
                      <a:pt x="96517" y="57422"/>
                    </a:cubicBezTo>
                    <a:lnTo>
                      <a:pt x="96517" y="152717"/>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75" name="Freihandform: Form 242">
                <a:extLst>
                  <a:ext uri="{FF2B5EF4-FFF2-40B4-BE49-F238E27FC236}">
                    <a16:creationId xmlns:a16="http://schemas.microsoft.com/office/drawing/2014/main" id="{8F6907F6-1BAA-A74F-9888-DD171D631423}"/>
                  </a:ext>
                </a:extLst>
              </p:cNvPr>
              <p:cNvSpPr/>
              <p:nvPr/>
            </p:nvSpPr>
            <p:spPr bwMode="gray">
              <a:xfrm>
                <a:off x="3468711" y="3328062"/>
                <a:ext cx="77199" cy="88227"/>
              </a:xfrm>
              <a:custGeom>
                <a:avLst/>
                <a:gdLst>
                  <a:gd name="connsiteX0" fmla="*/ 18326 w 114028"/>
                  <a:gd name="connsiteY0" fmla="*/ 18326 h 130318"/>
                  <a:gd name="connsiteX1" fmla="*/ 57422 w 114028"/>
                  <a:gd name="connsiteY1" fmla="*/ 18326 h 130318"/>
                  <a:gd name="connsiteX2" fmla="*/ 96517 w 114028"/>
                  <a:gd name="connsiteY2" fmla="*/ 57422 h 130318"/>
                  <a:gd name="connsiteX3" fmla="*/ 96517 w 114028"/>
                  <a:gd name="connsiteY3" fmla="*/ 118508 h 130318"/>
                </a:gdLst>
                <a:ahLst/>
                <a:cxnLst>
                  <a:cxn ang="0">
                    <a:pos x="connsiteX0" y="connsiteY0"/>
                  </a:cxn>
                  <a:cxn ang="0">
                    <a:pos x="connsiteX1" y="connsiteY1"/>
                  </a:cxn>
                  <a:cxn ang="0">
                    <a:pos x="connsiteX2" y="connsiteY2"/>
                  </a:cxn>
                  <a:cxn ang="0">
                    <a:pos x="connsiteX3" y="connsiteY3"/>
                  </a:cxn>
                </a:cxnLst>
                <a:rect l="l" t="t" r="r" b="b"/>
                <a:pathLst>
                  <a:path w="114028" h="130318">
                    <a:moveTo>
                      <a:pt x="18326" y="18326"/>
                    </a:moveTo>
                    <a:lnTo>
                      <a:pt x="57422" y="18326"/>
                    </a:lnTo>
                    <a:cubicBezTo>
                      <a:pt x="79413" y="18326"/>
                      <a:pt x="96517" y="36245"/>
                      <a:pt x="96517" y="57422"/>
                    </a:cubicBezTo>
                    <a:lnTo>
                      <a:pt x="96517" y="118508"/>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76" name="Freihandform: Form 243">
                <a:extLst>
                  <a:ext uri="{FF2B5EF4-FFF2-40B4-BE49-F238E27FC236}">
                    <a16:creationId xmlns:a16="http://schemas.microsoft.com/office/drawing/2014/main" id="{CD896FFC-8B0C-C14B-9DD7-EFCB17CD693A}"/>
                  </a:ext>
                </a:extLst>
              </p:cNvPr>
              <p:cNvSpPr/>
              <p:nvPr/>
            </p:nvSpPr>
            <p:spPr bwMode="gray">
              <a:xfrm>
                <a:off x="3297770" y="3607633"/>
                <a:ext cx="226083" cy="104770"/>
              </a:xfrm>
              <a:custGeom>
                <a:avLst/>
                <a:gdLst>
                  <a:gd name="connsiteX0" fmla="*/ 18326 w 333940"/>
                  <a:gd name="connsiteY0" fmla="*/ 18326 h 154752"/>
                  <a:gd name="connsiteX1" fmla="*/ 322945 w 333940"/>
                  <a:gd name="connsiteY1" fmla="*/ 18326 h 154752"/>
                  <a:gd name="connsiteX2" fmla="*/ 322945 w 333940"/>
                  <a:gd name="connsiteY2" fmla="*/ 138870 h 154752"/>
                  <a:gd name="connsiteX3" fmla="*/ 18326 w 333940"/>
                  <a:gd name="connsiteY3" fmla="*/ 138870 h 154752"/>
                </a:gdLst>
                <a:ahLst/>
                <a:cxnLst>
                  <a:cxn ang="0">
                    <a:pos x="connsiteX0" y="connsiteY0"/>
                  </a:cxn>
                  <a:cxn ang="0">
                    <a:pos x="connsiteX1" y="connsiteY1"/>
                  </a:cxn>
                  <a:cxn ang="0">
                    <a:pos x="connsiteX2" y="connsiteY2"/>
                  </a:cxn>
                  <a:cxn ang="0">
                    <a:pos x="connsiteX3" y="connsiteY3"/>
                  </a:cxn>
                </a:cxnLst>
                <a:rect l="l" t="t" r="r" b="b"/>
                <a:pathLst>
                  <a:path w="333940" h="154752">
                    <a:moveTo>
                      <a:pt x="18326" y="18326"/>
                    </a:moveTo>
                    <a:lnTo>
                      <a:pt x="322945" y="18326"/>
                    </a:lnTo>
                    <a:lnTo>
                      <a:pt x="322945" y="138870"/>
                    </a:lnTo>
                    <a:lnTo>
                      <a:pt x="18326" y="138870"/>
                    </a:lnTo>
                    <a:close/>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77" name="Freihandform: Form 244">
                <a:extLst>
                  <a:ext uri="{FF2B5EF4-FFF2-40B4-BE49-F238E27FC236}">
                    <a16:creationId xmlns:a16="http://schemas.microsoft.com/office/drawing/2014/main" id="{1302A29A-1D23-0D4E-AF90-4DAA81ACE915}"/>
                  </a:ext>
                </a:extLst>
              </p:cNvPr>
              <p:cNvSpPr/>
              <p:nvPr/>
            </p:nvSpPr>
            <p:spPr bwMode="gray">
              <a:xfrm>
                <a:off x="3453271" y="3643475"/>
                <a:ext cx="33085" cy="33085"/>
              </a:xfrm>
              <a:custGeom>
                <a:avLst/>
                <a:gdLst>
                  <a:gd name="connsiteX0" fmla="*/ 32987 w 48869"/>
                  <a:gd name="connsiteY0" fmla="*/ 25656 h 48869"/>
                  <a:gd name="connsiteX1" fmla="*/ 25656 w 48869"/>
                  <a:gd name="connsiteY1" fmla="*/ 32987 h 48869"/>
                  <a:gd name="connsiteX2" fmla="*/ 18326 w 48869"/>
                  <a:gd name="connsiteY2" fmla="*/ 25656 h 48869"/>
                  <a:gd name="connsiteX3" fmla="*/ 25656 w 48869"/>
                  <a:gd name="connsiteY3" fmla="*/ 18326 h 48869"/>
                  <a:gd name="connsiteX4" fmla="*/ 32987 w 48869"/>
                  <a:gd name="connsiteY4" fmla="*/ 25656 h 4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9" h="48869">
                    <a:moveTo>
                      <a:pt x="32987" y="25656"/>
                    </a:moveTo>
                    <a:cubicBezTo>
                      <a:pt x="32987" y="29705"/>
                      <a:pt x="29705" y="32987"/>
                      <a:pt x="25656" y="32987"/>
                    </a:cubicBezTo>
                    <a:cubicBezTo>
                      <a:pt x="21608" y="32987"/>
                      <a:pt x="18326" y="29705"/>
                      <a:pt x="18326" y="25656"/>
                    </a:cubicBezTo>
                    <a:cubicBezTo>
                      <a:pt x="18326" y="21608"/>
                      <a:pt x="21608" y="18326"/>
                      <a:pt x="25656" y="18326"/>
                    </a:cubicBezTo>
                    <a:cubicBezTo>
                      <a:pt x="29705" y="18326"/>
                      <a:pt x="32987" y="21608"/>
                      <a:pt x="32987" y="25656"/>
                    </a:cubicBezTo>
                    <a:close/>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grpSp>
        <p:grpSp>
          <p:nvGrpSpPr>
            <p:cNvPr id="48" name="Gruppieren 474">
              <a:extLst>
                <a:ext uri="{FF2B5EF4-FFF2-40B4-BE49-F238E27FC236}">
                  <a16:creationId xmlns:a16="http://schemas.microsoft.com/office/drawing/2014/main" id="{AD368181-8569-DF4F-9A21-A4D49F697E38}"/>
                </a:ext>
              </a:extLst>
            </p:cNvPr>
            <p:cNvGrpSpPr>
              <a:grpSpLocks noChangeAspect="1"/>
            </p:cNvGrpSpPr>
            <p:nvPr/>
          </p:nvGrpSpPr>
          <p:grpSpPr bwMode="gray">
            <a:xfrm>
              <a:off x="4381772" y="886226"/>
              <a:ext cx="557204" cy="449499"/>
              <a:chOff x="1764547" y="8875638"/>
              <a:chExt cx="811319" cy="654504"/>
            </a:xfrm>
            <a:noFill/>
          </p:grpSpPr>
          <p:sp>
            <p:nvSpPr>
              <p:cNvPr id="49" name="Freihandform: Form 475">
                <a:extLst>
                  <a:ext uri="{FF2B5EF4-FFF2-40B4-BE49-F238E27FC236}">
                    <a16:creationId xmlns:a16="http://schemas.microsoft.com/office/drawing/2014/main" id="{AC353CDE-D037-B34B-918B-1F3A82C8F204}"/>
                  </a:ext>
                </a:extLst>
              </p:cNvPr>
              <p:cNvSpPr/>
              <p:nvPr/>
            </p:nvSpPr>
            <p:spPr bwMode="gray">
              <a:xfrm>
                <a:off x="1950679" y="8988255"/>
                <a:ext cx="236130" cy="254294"/>
              </a:xfrm>
              <a:custGeom>
                <a:avLst/>
                <a:gdLst>
                  <a:gd name="connsiteX0" fmla="*/ 185296 w 317650"/>
                  <a:gd name="connsiteY0" fmla="*/ 18326 h 342085"/>
                  <a:gd name="connsiteX1" fmla="*/ 297696 w 317650"/>
                  <a:gd name="connsiteY1" fmla="*/ 81042 h 342085"/>
                  <a:gd name="connsiteX2" fmla="*/ 300140 w 317650"/>
                  <a:gd name="connsiteY2" fmla="*/ 242310 h 342085"/>
                  <a:gd name="connsiteX3" fmla="*/ 161676 w 317650"/>
                  <a:gd name="connsiteY3" fmla="*/ 325388 h 342085"/>
                  <a:gd name="connsiteX4" fmla="*/ 20770 w 317650"/>
                  <a:gd name="connsiteY4" fmla="*/ 246383 h 342085"/>
                  <a:gd name="connsiteX5" fmla="*/ 18326 w 317650"/>
                  <a:gd name="connsiteY5" fmla="*/ 85114 h 342085"/>
                  <a:gd name="connsiteX6" fmla="*/ 128282 w 317650"/>
                  <a:gd name="connsiteY6" fmla="*/ 19140 h 34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50" h="342085">
                    <a:moveTo>
                      <a:pt x="185296" y="18326"/>
                    </a:moveTo>
                    <a:lnTo>
                      <a:pt x="297696" y="81042"/>
                    </a:lnTo>
                    <a:lnTo>
                      <a:pt x="300140" y="242310"/>
                    </a:lnTo>
                    <a:lnTo>
                      <a:pt x="161676" y="325388"/>
                    </a:lnTo>
                    <a:lnTo>
                      <a:pt x="20770" y="246383"/>
                    </a:lnTo>
                    <a:lnTo>
                      <a:pt x="18326" y="85114"/>
                    </a:lnTo>
                    <a:lnTo>
                      <a:pt x="128282" y="19140"/>
                    </a:lnTo>
                  </a:path>
                </a:pathLst>
              </a:custGeom>
              <a:grpFill/>
              <a:ln w="19050" cap="flat">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50" name="Freihandform: Form 476">
                <a:extLst>
                  <a:ext uri="{FF2B5EF4-FFF2-40B4-BE49-F238E27FC236}">
                    <a16:creationId xmlns:a16="http://schemas.microsoft.com/office/drawing/2014/main" id="{3524393C-5B5F-FC44-BA9A-800CA2DEFB72}"/>
                  </a:ext>
                </a:extLst>
              </p:cNvPr>
              <p:cNvSpPr/>
              <p:nvPr/>
            </p:nvSpPr>
            <p:spPr bwMode="gray">
              <a:xfrm>
                <a:off x="2158352" y="8973118"/>
                <a:ext cx="236130" cy="266403"/>
              </a:xfrm>
              <a:custGeom>
                <a:avLst/>
                <a:gdLst>
                  <a:gd name="connsiteX0" fmla="*/ 272446 w 317650"/>
                  <a:gd name="connsiteY0" fmla="*/ 274890 h 358375"/>
                  <a:gd name="connsiteX1" fmla="*/ 162490 w 317650"/>
                  <a:gd name="connsiteY1" fmla="*/ 340864 h 358375"/>
                  <a:gd name="connsiteX2" fmla="*/ 20769 w 317650"/>
                  <a:gd name="connsiteY2" fmla="*/ 262673 h 358375"/>
                  <a:gd name="connsiteX3" fmla="*/ 18326 w 317650"/>
                  <a:gd name="connsiteY3" fmla="*/ 101404 h 358375"/>
                  <a:gd name="connsiteX4" fmla="*/ 156789 w 317650"/>
                  <a:gd name="connsiteY4" fmla="*/ 18326 h 358375"/>
                  <a:gd name="connsiteX5" fmla="*/ 297696 w 317650"/>
                  <a:gd name="connsiteY5" fmla="*/ 96517 h 358375"/>
                  <a:gd name="connsiteX6" fmla="*/ 300139 w 317650"/>
                  <a:gd name="connsiteY6" fmla="*/ 225206 h 35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50" h="358375">
                    <a:moveTo>
                      <a:pt x="272446" y="274890"/>
                    </a:moveTo>
                    <a:lnTo>
                      <a:pt x="162490" y="340864"/>
                    </a:lnTo>
                    <a:lnTo>
                      <a:pt x="20769" y="262673"/>
                    </a:lnTo>
                    <a:lnTo>
                      <a:pt x="18326" y="101404"/>
                    </a:lnTo>
                    <a:lnTo>
                      <a:pt x="156789" y="18326"/>
                    </a:lnTo>
                    <a:lnTo>
                      <a:pt x="297696" y="96517"/>
                    </a:lnTo>
                    <a:lnTo>
                      <a:pt x="300139" y="225206"/>
                    </a:lnTo>
                  </a:path>
                </a:pathLst>
              </a:custGeom>
              <a:grpFill/>
              <a:ln w="19050" cap="flat">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51" name="Freihandform: Form 477">
                <a:extLst>
                  <a:ext uri="{FF2B5EF4-FFF2-40B4-BE49-F238E27FC236}">
                    <a16:creationId xmlns:a16="http://schemas.microsoft.com/office/drawing/2014/main" id="{0BC05A98-8EFF-2844-A3D7-60F841B0FF0E}"/>
                  </a:ext>
                </a:extLst>
              </p:cNvPr>
              <p:cNvSpPr/>
              <p:nvPr/>
            </p:nvSpPr>
            <p:spPr bwMode="gray">
              <a:xfrm>
                <a:off x="2023334" y="8917343"/>
                <a:ext cx="102928" cy="54491"/>
              </a:xfrm>
              <a:custGeom>
                <a:avLst/>
                <a:gdLst>
                  <a:gd name="connsiteX0" fmla="*/ 18326 w 138463"/>
                  <a:gd name="connsiteY0" fmla="*/ 29826 h 73304"/>
                  <a:gd name="connsiteX1" fmla="*/ 127468 w 138463"/>
                  <a:gd name="connsiteY1" fmla="*/ 56705 h 73304"/>
                </a:gdLst>
                <a:ahLst/>
                <a:cxnLst>
                  <a:cxn ang="0">
                    <a:pos x="connsiteX0" y="connsiteY0"/>
                  </a:cxn>
                  <a:cxn ang="0">
                    <a:pos x="connsiteX1" y="connsiteY1"/>
                  </a:cxn>
                </a:cxnLst>
                <a:rect l="l" t="t" r="r" b="b"/>
                <a:pathLst>
                  <a:path w="138463" h="73304">
                    <a:moveTo>
                      <a:pt x="18326" y="29826"/>
                    </a:moveTo>
                    <a:cubicBezTo>
                      <a:pt x="55793" y="7021"/>
                      <a:pt x="104662" y="19238"/>
                      <a:pt x="127468" y="56705"/>
                    </a:cubicBezTo>
                  </a:path>
                </a:pathLst>
              </a:custGeom>
              <a:grpFill/>
              <a:ln w="19050" cap="rnd">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52" name="Freihandform: Form 478">
                <a:extLst>
                  <a:ext uri="{FF2B5EF4-FFF2-40B4-BE49-F238E27FC236}">
                    <a16:creationId xmlns:a16="http://schemas.microsoft.com/office/drawing/2014/main" id="{C0F98F16-5A1A-314A-BEA3-7FA50E451C64}"/>
                  </a:ext>
                </a:extLst>
              </p:cNvPr>
              <p:cNvSpPr/>
              <p:nvPr/>
            </p:nvSpPr>
            <p:spPr bwMode="gray">
              <a:xfrm>
                <a:off x="2029097" y="8952240"/>
                <a:ext cx="72656" cy="72656"/>
              </a:xfrm>
              <a:custGeom>
                <a:avLst/>
                <a:gdLst>
                  <a:gd name="connsiteX0" fmla="*/ 79805 w 97738"/>
                  <a:gd name="connsiteY0" fmla="*/ 34194 h 97738"/>
                  <a:gd name="connsiteX1" fmla="*/ 34194 w 97738"/>
                  <a:gd name="connsiteY1" fmla="*/ 22791 h 97738"/>
                  <a:gd name="connsiteX2" fmla="*/ 22791 w 97738"/>
                  <a:gd name="connsiteY2" fmla="*/ 68402 h 97738"/>
                  <a:gd name="connsiteX3" fmla="*/ 68403 w 97738"/>
                  <a:gd name="connsiteY3" fmla="*/ 79805 h 97738"/>
                  <a:gd name="connsiteX4" fmla="*/ 79805 w 97738"/>
                  <a:gd name="connsiteY4" fmla="*/ 34194 h 97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8" h="97738">
                    <a:moveTo>
                      <a:pt x="79805" y="34194"/>
                    </a:moveTo>
                    <a:cubicBezTo>
                      <a:pt x="70846" y="18719"/>
                      <a:pt x="50484" y="13832"/>
                      <a:pt x="34194" y="22791"/>
                    </a:cubicBezTo>
                    <a:cubicBezTo>
                      <a:pt x="18719" y="31750"/>
                      <a:pt x="13832" y="52113"/>
                      <a:pt x="22791" y="68402"/>
                    </a:cubicBezTo>
                    <a:cubicBezTo>
                      <a:pt x="31751" y="83878"/>
                      <a:pt x="52113" y="88765"/>
                      <a:pt x="68403" y="79805"/>
                    </a:cubicBezTo>
                    <a:cubicBezTo>
                      <a:pt x="83878" y="70032"/>
                      <a:pt x="88765" y="49669"/>
                      <a:pt x="79805" y="34194"/>
                    </a:cubicBezTo>
                    <a:close/>
                  </a:path>
                </a:pathLst>
              </a:custGeom>
              <a:grpFill/>
              <a:ln w="19050" cap="flat">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53" name="Freihandform: Form 479">
                <a:extLst>
                  <a:ext uri="{FF2B5EF4-FFF2-40B4-BE49-F238E27FC236}">
                    <a16:creationId xmlns:a16="http://schemas.microsoft.com/office/drawing/2014/main" id="{CC0A064F-90ED-3E44-9745-986067C86B9E}"/>
                  </a:ext>
                </a:extLst>
              </p:cNvPr>
              <p:cNvSpPr/>
              <p:nvPr/>
            </p:nvSpPr>
            <p:spPr bwMode="gray">
              <a:xfrm>
                <a:off x="2403564" y="9121456"/>
                <a:ext cx="54492" cy="102928"/>
              </a:xfrm>
              <a:custGeom>
                <a:avLst/>
                <a:gdLst>
                  <a:gd name="connsiteX0" fmla="*/ 45204 w 73304"/>
                  <a:gd name="connsiteY0" fmla="*/ 18326 h 138463"/>
                  <a:gd name="connsiteX1" fmla="*/ 18326 w 73304"/>
                  <a:gd name="connsiteY1" fmla="*/ 125024 h 138463"/>
                </a:gdLst>
                <a:ahLst/>
                <a:cxnLst>
                  <a:cxn ang="0">
                    <a:pos x="connsiteX0" y="connsiteY0"/>
                  </a:cxn>
                  <a:cxn ang="0">
                    <a:pos x="connsiteX1" y="connsiteY1"/>
                  </a:cxn>
                </a:cxnLst>
                <a:rect l="l" t="t" r="r" b="b"/>
                <a:pathLst>
                  <a:path w="73304" h="138463">
                    <a:moveTo>
                      <a:pt x="45204" y="18326"/>
                    </a:moveTo>
                    <a:cubicBezTo>
                      <a:pt x="67195" y="54978"/>
                      <a:pt x="54978" y="103033"/>
                      <a:pt x="18326" y="125024"/>
                    </a:cubicBezTo>
                  </a:path>
                </a:pathLst>
              </a:custGeom>
              <a:grpFill/>
              <a:ln w="19050" cap="rnd">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54" name="Freihandform: Form 480">
                <a:extLst>
                  <a:ext uri="{FF2B5EF4-FFF2-40B4-BE49-F238E27FC236}">
                    <a16:creationId xmlns:a16="http://schemas.microsoft.com/office/drawing/2014/main" id="{99018974-D921-8E4F-A313-BEE1613E24F7}"/>
                  </a:ext>
                </a:extLst>
              </p:cNvPr>
              <p:cNvSpPr/>
              <p:nvPr/>
            </p:nvSpPr>
            <p:spPr bwMode="gray">
              <a:xfrm>
                <a:off x="2343332" y="9126613"/>
                <a:ext cx="72656" cy="72656"/>
              </a:xfrm>
              <a:custGeom>
                <a:avLst/>
                <a:gdLst>
                  <a:gd name="connsiteX0" fmla="*/ 79805 w 97738"/>
                  <a:gd name="connsiteY0" fmla="*/ 34194 h 97738"/>
                  <a:gd name="connsiteX1" fmla="*/ 34194 w 97738"/>
                  <a:gd name="connsiteY1" fmla="*/ 22791 h 97738"/>
                  <a:gd name="connsiteX2" fmla="*/ 22791 w 97738"/>
                  <a:gd name="connsiteY2" fmla="*/ 68402 h 97738"/>
                  <a:gd name="connsiteX3" fmla="*/ 68402 w 97738"/>
                  <a:gd name="connsiteY3" fmla="*/ 79805 h 97738"/>
                  <a:gd name="connsiteX4" fmla="*/ 79805 w 97738"/>
                  <a:gd name="connsiteY4" fmla="*/ 34194 h 97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8" h="97738">
                    <a:moveTo>
                      <a:pt x="79805" y="34194"/>
                    </a:moveTo>
                    <a:cubicBezTo>
                      <a:pt x="70846" y="18719"/>
                      <a:pt x="50484" y="13832"/>
                      <a:pt x="34194" y="22791"/>
                    </a:cubicBezTo>
                    <a:cubicBezTo>
                      <a:pt x="18719" y="31750"/>
                      <a:pt x="13832" y="52113"/>
                      <a:pt x="22791" y="68402"/>
                    </a:cubicBezTo>
                    <a:cubicBezTo>
                      <a:pt x="31750" y="83878"/>
                      <a:pt x="52112" y="88765"/>
                      <a:pt x="68402" y="79805"/>
                    </a:cubicBezTo>
                    <a:cubicBezTo>
                      <a:pt x="84692" y="70031"/>
                      <a:pt x="89579" y="49669"/>
                      <a:pt x="79805" y="34194"/>
                    </a:cubicBezTo>
                    <a:close/>
                  </a:path>
                </a:pathLst>
              </a:custGeom>
              <a:grpFill/>
              <a:ln w="19050" cap="flat">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55" name="Freihandform: Form 481">
                <a:extLst>
                  <a:ext uri="{FF2B5EF4-FFF2-40B4-BE49-F238E27FC236}">
                    <a16:creationId xmlns:a16="http://schemas.microsoft.com/office/drawing/2014/main" id="{5AC8D0C4-6264-8742-AD53-A7E694DCD0F4}"/>
                  </a:ext>
                </a:extLst>
              </p:cNvPr>
              <p:cNvSpPr/>
              <p:nvPr/>
            </p:nvSpPr>
            <p:spPr bwMode="gray">
              <a:xfrm>
                <a:off x="2264914" y="9212880"/>
                <a:ext cx="24219" cy="54491"/>
              </a:xfrm>
              <a:custGeom>
                <a:avLst/>
                <a:gdLst>
                  <a:gd name="connsiteX0" fmla="*/ 19140 w 32579"/>
                  <a:gd name="connsiteY0" fmla="*/ 18326 h 73304"/>
                  <a:gd name="connsiteX1" fmla="*/ 18326 w 32579"/>
                  <a:gd name="connsiteY1" fmla="*/ 54978 h 73304"/>
                </a:gdLst>
                <a:ahLst/>
                <a:cxnLst>
                  <a:cxn ang="0">
                    <a:pos x="connsiteX0" y="connsiteY0"/>
                  </a:cxn>
                  <a:cxn ang="0">
                    <a:pos x="connsiteX1" y="connsiteY1"/>
                  </a:cxn>
                </a:cxnLst>
                <a:rect l="l" t="t" r="r" b="b"/>
                <a:pathLst>
                  <a:path w="32579" h="73304">
                    <a:moveTo>
                      <a:pt x="19140" y="18326"/>
                    </a:moveTo>
                    <a:lnTo>
                      <a:pt x="18326" y="54978"/>
                    </a:lnTo>
                  </a:path>
                </a:pathLst>
              </a:custGeom>
              <a:grpFill/>
              <a:ln w="19050" cap="flat">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56" name="Freihandform: Form 482">
                <a:extLst>
                  <a:ext uri="{FF2B5EF4-FFF2-40B4-BE49-F238E27FC236}">
                    <a16:creationId xmlns:a16="http://schemas.microsoft.com/office/drawing/2014/main" id="{01A0C83B-2E91-4440-8865-763DF9B521F1}"/>
                  </a:ext>
                </a:extLst>
              </p:cNvPr>
              <p:cNvSpPr/>
              <p:nvPr/>
            </p:nvSpPr>
            <p:spPr bwMode="gray">
              <a:xfrm>
                <a:off x="2243046" y="9240661"/>
                <a:ext cx="66601" cy="66601"/>
              </a:xfrm>
              <a:custGeom>
                <a:avLst/>
                <a:gdLst>
                  <a:gd name="connsiteX0" fmla="*/ 72177 w 89593"/>
                  <a:gd name="connsiteY0" fmla="*/ 32268 h 89593"/>
                  <a:gd name="connsiteX1" fmla="*/ 32267 w 89593"/>
                  <a:gd name="connsiteY1" fmla="*/ 22494 h 89593"/>
                  <a:gd name="connsiteX2" fmla="*/ 22494 w 89593"/>
                  <a:gd name="connsiteY2" fmla="*/ 62404 h 89593"/>
                  <a:gd name="connsiteX3" fmla="*/ 62403 w 89593"/>
                  <a:gd name="connsiteY3" fmla="*/ 72178 h 89593"/>
                  <a:gd name="connsiteX4" fmla="*/ 72177 w 89593"/>
                  <a:gd name="connsiteY4" fmla="*/ 32268 h 89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93" h="89593">
                    <a:moveTo>
                      <a:pt x="72177" y="32268"/>
                    </a:moveTo>
                    <a:cubicBezTo>
                      <a:pt x="64033" y="18421"/>
                      <a:pt x="46114" y="14349"/>
                      <a:pt x="32267" y="22494"/>
                    </a:cubicBezTo>
                    <a:cubicBezTo>
                      <a:pt x="18421" y="30639"/>
                      <a:pt x="14349" y="48558"/>
                      <a:pt x="22494" y="62404"/>
                    </a:cubicBezTo>
                    <a:cubicBezTo>
                      <a:pt x="30639" y="76250"/>
                      <a:pt x="48557" y="80323"/>
                      <a:pt x="62403" y="72178"/>
                    </a:cubicBezTo>
                    <a:cubicBezTo>
                      <a:pt x="75436" y="63218"/>
                      <a:pt x="80322" y="45300"/>
                      <a:pt x="72177" y="32268"/>
                    </a:cubicBezTo>
                    <a:close/>
                  </a:path>
                </a:pathLst>
              </a:custGeom>
              <a:grpFill/>
              <a:ln w="19050" cap="flat">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57" name="Freihandform: Form 483">
                <a:extLst>
                  <a:ext uri="{FF2B5EF4-FFF2-40B4-BE49-F238E27FC236}">
                    <a16:creationId xmlns:a16="http://schemas.microsoft.com/office/drawing/2014/main" id="{0109C64A-2A32-734D-AF72-D93A1A3A64D2}"/>
                  </a:ext>
                </a:extLst>
              </p:cNvPr>
              <p:cNvSpPr/>
              <p:nvPr/>
            </p:nvSpPr>
            <p:spPr bwMode="gray">
              <a:xfrm>
                <a:off x="1922827" y="9022160"/>
                <a:ext cx="54492" cy="42382"/>
              </a:xfrm>
              <a:custGeom>
                <a:avLst/>
                <a:gdLst>
                  <a:gd name="connsiteX0" fmla="*/ 55792 w 73304"/>
                  <a:gd name="connsiteY0" fmla="*/ 39503 h 57014"/>
                  <a:gd name="connsiteX1" fmla="*/ 18326 w 73304"/>
                  <a:gd name="connsiteY1" fmla="*/ 18326 h 57014"/>
                </a:gdLst>
                <a:ahLst/>
                <a:cxnLst>
                  <a:cxn ang="0">
                    <a:pos x="connsiteX0" y="connsiteY0"/>
                  </a:cxn>
                  <a:cxn ang="0">
                    <a:pos x="connsiteX1" y="connsiteY1"/>
                  </a:cxn>
                </a:cxnLst>
                <a:rect l="l" t="t" r="r" b="b"/>
                <a:pathLst>
                  <a:path w="73304" h="57014">
                    <a:moveTo>
                      <a:pt x="55792" y="39503"/>
                    </a:moveTo>
                    <a:lnTo>
                      <a:pt x="18326" y="18326"/>
                    </a:lnTo>
                  </a:path>
                </a:pathLst>
              </a:custGeom>
              <a:grpFill/>
              <a:ln w="19050" cap="flat">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58" name="Freihandform: Form 484">
                <a:extLst>
                  <a:ext uri="{FF2B5EF4-FFF2-40B4-BE49-F238E27FC236}">
                    <a16:creationId xmlns:a16="http://schemas.microsoft.com/office/drawing/2014/main" id="{71E21DC0-9291-CD49-BC51-AE3666FF95F1}"/>
                  </a:ext>
                </a:extLst>
              </p:cNvPr>
              <p:cNvSpPr/>
              <p:nvPr/>
            </p:nvSpPr>
            <p:spPr bwMode="gray">
              <a:xfrm>
                <a:off x="1880168" y="8990399"/>
                <a:ext cx="66601" cy="66601"/>
              </a:xfrm>
              <a:custGeom>
                <a:avLst/>
                <a:gdLst>
                  <a:gd name="connsiteX0" fmla="*/ 52093 w 89593"/>
                  <a:gd name="connsiteY0" fmla="*/ 74899 h 89593"/>
                  <a:gd name="connsiteX1" fmla="*/ 74899 w 89593"/>
                  <a:gd name="connsiteY1" fmla="*/ 41505 h 89593"/>
                  <a:gd name="connsiteX2" fmla="*/ 41505 w 89593"/>
                  <a:gd name="connsiteY2" fmla="*/ 18699 h 89593"/>
                  <a:gd name="connsiteX3" fmla="*/ 18699 w 89593"/>
                  <a:gd name="connsiteY3" fmla="*/ 52093 h 89593"/>
                  <a:gd name="connsiteX4" fmla="*/ 52093 w 89593"/>
                  <a:gd name="connsiteY4" fmla="*/ 74899 h 89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93" h="89593">
                    <a:moveTo>
                      <a:pt x="52093" y="74899"/>
                    </a:moveTo>
                    <a:cubicBezTo>
                      <a:pt x="67569" y="71641"/>
                      <a:pt x="77343" y="56980"/>
                      <a:pt x="74899" y="41505"/>
                    </a:cubicBezTo>
                    <a:cubicBezTo>
                      <a:pt x="71641" y="26030"/>
                      <a:pt x="56980" y="16256"/>
                      <a:pt x="41505" y="18699"/>
                    </a:cubicBezTo>
                    <a:cubicBezTo>
                      <a:pt x="26030" y="21957"/>
                      <a:pt x="16256" y="36618"/>
                      <a:pt x="18699" y="52093"/>
                    </a:cubicBezTo>
                    <a:cubicBezTo>
                      <a:pt x="21957" y="67569"/>
                      <a:pt x="36618" y="78157"/>
                      <a:pt x="52093" y="74899"/>
                    </a:cubicBezTo>
                    <a:close/>
                  </a:path>
                </a:pathLst>
              </a:custGeom>
              <a:grpFill/>
              <a:ln w="19050" cap="flat">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59" name="Freihandform: Form 485">
                <a:extLst>
                  <a:ext uri="{FF2B5EF4-FFF2-40B4-BE49-F238E27FC236}">
                    <a16:creationId xmlns:a16="http://schemas.microsoft.com/office/drawing/2014/main" id="{E3F3FBDF-CE01-8940-AF95-56B57B46E0FB}"/>
                  </a:ext>
                </a:extLst>
              </p:cNvPr>
              <p:cNvSpPr/>
              <p:nvPr/>
            </p:nvSpPr>
            <p:spPr bwMode="gray">
              <a:xfrm>
                <a:off x="1824138" y="8875638"/>
                <a:ext cx="696281" cy="472260"/>
              </a:xfrm>
              <a:custGeom>
                <a:avLst/>
                <a:gdLst>
                  <a:gd name="connsiteX0" fmla="*/ 877612 w 936662"/>
                  <a:gd name="connsiteY0" fmla="*/ 617790 h 635301"/>
                  <a:gd name="connsiteX1" fmla="*/ 59050 w 936662"/>
                  <a:gd name="connsiteY1" fmla="*/ 617790 h 635301"/>
                  <a:gd name="connsiteX2" fmla="*/ 18326 w 936662"/>
                  <a:gd name="connsiteY2" fmla="*/ 577066 h 635301"/>
                  <a:gd name="connsiteX3" fmla="*/ 18326 w 936662"/>
                  <a:gd name="connsiteY3" fmla="*/ 59050 h 635301"/>
                  <a:gd name="connsiteX4" fmla="*/ 59050 w 936662"/>
                  <a:gd name="connsiteY4" fmla="*/ 18326 h 635301"/>
                  <a:gd name="connsiteX5" fmla="*/ 877612 w 936662"/>
                  <a:gd name="connsiteY5" fmla="*/ 18326 h 635301"/>
                  <a:gd name="connsiteX6" fmla="*/ 918337 w 936662"/>
                  <a:gd name="connsiteY6" fmla="*/ 59050 h 635301"/>
                  <a:gd name="connsiteX7" fmla="*/ 918337 w 936662"/>
                  <a:gd name="connsiteY7" fmla="*/ 577066 h 635301"/>
                  <a:gd name="connsiteX8" fmla="*/ 877612 w 936662"/>
                  <a:gd name="connsiteY8" fmla="*/ 617790 h 63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662" h="635301">
                    <a:moveTo>
                      <a:pt x="877612" y="617790"/>
                    </a:moveTo>
                    <a:lnTo>
                      <a:pt x="59050" y="617790"/>
                    </a:lnTo>
                    <a:cubicBezTo>
                      <a:pt x="36245" y="617790"/>
                      <a:pt x="18326" y="599871"/>
                      <a:pt x="18326" y="577066"/>
                    </a:cubicBezTo>
                    <a:lnTo>
                      <a:pt x="18326" y="59050"/>
                    </a:lnTo>
                    <a:cubicBezTo>
                      <a:pt x="18326" y="36245"/>
                      <a:pt x="36245" y="18326"/>
                      <a:pt x="59050" y="18326"/>
                    </a:cubicBezTo>
                    <a:lnTo>
                      <a:pt x="877612" y="18326"/>
                    </a:lnTo>
                    <a:cubicBezTo>
                      <a:pt x="900418" y="18326"/>
                      <a:pt x="918337" y="36245"/>
                      <a:pt x="918337" y="59050"/>
                    </a:cubicBezTo>
                    <a:lnTo>
                      <a:pt x="918337" y="577066"/>
                    </a:lnTo>
                    <a:cubicBezTo>
                      <a:pt x="918337" y="599871"/>
                      <a:pt x="899604" y="617790"/>
                      <a:pt x="877612" y="617790"/>
                    </a:cubicBezTo>
                    <a:close/>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60" name="Freihandform: Form 486">
                <a:extLst>
                  <a:ext uri="{FF2B5EF4-FFF2-40B4-BE49-F238E27FC236}">
                    <a16:creationId xmlns:a16="http://schemas.microsoft.com/office/drawing/2014/main" id="{E2603378-C264-6040-8330-213657B0C930}"/>
                  </a:ext>
                </a:extLst>
              </p:cNvPr>
              <p:cNvSpPr/>
              <p:nvPr/>
            </p:nvSpPr>
            <p:spPr bwMode="gray">
              <a:xfrm>
                <a:off x="1764547" y="9312176"/>
                <a:ext cx="811319" cy="217966"/>
              </a:xfrm>
              <a:custGeom>
                <a:avLst/>
                <a:gdLst>
                  <a:gd name="connsiteX0" fmla="*/ 991170 w 1091415"/>
                  <a:gd name="connsiteY0" fmla="*/ 18326 h 293216"/>
                  <a:gd name="connsiteX1" fmla="*/ 1073433 w 1091415"/>
                  <a:gd name="connsiteY1" fmla="*/ 233351 h 293216"/>
                  <a:gd name="connsiteX2" fmla="*/ 1048184 w 1091415"/>
                  <a:gd name="connsiteY2" fmla="*/ 278148 h 293216"/>
                  <a:gd name="connsiteX3" fmla="*/ 548088 w 1091415"/>
                  <a:gd name="connsiteY3" fmla="*/ 278148 h 293216"/>
                  <a:gd name="connsiteX4" fmla="*/ 47991 w 1091415"/>
                  <a:gd name="connsiteY4" fmla="*/ 278148 h 293216"/>
                  <a:gd name="connsiteX5" fmla="*/ 22742 w 1091415"/>
                  <a:gd name="connsiteY5" fmla="*/ 233351 h 293216"/>
                  <a:gd name="connsiteX6" fmla="*/ 105005 w 1091415"/>
                  <a:gd name="connsiteY6" fmla="*/ 18326 h 29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15" h="293216">
                    <a:moveTo>
                      <a:pt x="991170" y="18326"/>
                    </a:moveTo>
                    <a:lnTo>
                      <a:pt x="1073433" y="233351"/>
                    </a:lnTo>
                    <a:cubicBezTo>
                      <a:pt x="1085651" y="252899"/>
                      <a:pt x="1070989" y="278148"/>
                      <a:pt x="1048184" y="278148"/>
                    </a:cubicBezTo>
                    <a:lnTo>
                      <a:pt x="548088" y="278148"/>
                    </a:lnTo>
                    <a:lnTo>
                      <a:pt x="47991" y="278148"/>
                    </a:lnTo>
                    <a:cubicBezTo>
                      <a:pt x="25186" y="278148"/>
                      <a:pt x="10525" y="252899"/>
                      <a:pt x="22742" y="233351"/>
                    </a:cubicBezTo>
                    <a:lnTo>
                      <a:pt x="105005"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61" name="Freihandform: Form 487">
                <a:extLst>
                  <a:ext uri="{FF2B5EF4-FFF2-40B4-BE49-F238E27FC236}">
                    <a16:creationId xmlns:a16="http://schemas.microsoft.com/office/drawing/2014/main" id="{02D91AEF-EEF6-A24C-A9CA-6ED78A4C0BD7}"/>
                  </a:ext>
                </a:extLst>
              </p:cNvPr>
              <p:cNvSpPr/>
              <p:nvPr/>
            </p:nvSpPr>
            <p:spPr bwMode="gray">
              <a:xfrm>
                <a:off x="2008803" y="9461120"/>
                <a:ext cx="326949" cy="24219"/>
              </a:xfrm>
              <a:custGeom>
                <a:avLst/>
                <a:gdLst>
                  <a:gd name="connsiteX0" fmla="*/ 18326 w 439824"/>
                  <a:gd name="connsiteY0" fmla="*/ 18326 h 32579"/>
                  <a:gd name="connsiteX1" fmla="*/ 421498 w 439824"/>
                  <a:gd name="connsiteY1" fmla="*/ 18326 h 32579"/>
                </a:gdLst>
                <a:ahLst/>
                <a:cxnLst>
                  <a:cxn ang="0">
                    <a:pos x="connsiteX0" y="connsiteY0"/>
                  </a:cxn>
                  <a:cxn ang="0">
                    <a:pos x="connsiteX1" y="connsiteY1"/>
                  </a:cxn>
                </a:cxnLst>
                <a:rect l="l" t="t" r="r" b="b"/>
                <a:pathLst>
                  <a:path w="439824" h="32579">
                    <a:moveTo>
                      <a:pt x="18326" y="18326"/>
                    </a:moveTo>
                    <a:lnTo>
                      <a:pt x="421498" y="18326"/>
                    </a:lnTo>
                  </a:path>
                </a:pathLst>
              </a:custGeom>
              <a:grpFill/>
              <a:ln w="19050" cap="rnd">
                <a:solidFill>
                  <a:schemeClr val="bg1">
                    <a:lumMod val="65000"/>
                  </a:schemeClr>
                </a:solidFill>
                <a:prstDash val="solid"/>
                <a:round/>
              </a:ln>
            </p:spPr>
            <p:txBody>
              <a:bodyPr lIns="0" tIns="0" rIns="0" bIns="0" rtlCol="0" anchor="ctr"/>
              <a:lstStyle/>
              <a:p>
                <a:pPr defTabSz="685715"/>
                <a:endParaRPr lang="en-US" sz="1013" dirty="0">
                  <a:solidFill>
                    <a:prstClr val="black"/>
                  </a:solidFill>
                  <a:latin typeface="Calibri" panose="020F0502020204030204"/>
                </a:endParaRPr>
              </a:p>
            </p:txBody>
          </p:sp>
          <p:sp>
            <p:nvSpPr>
              <p:cNvPr id="62" name="Freihandform: Form 488">
                <a:extLst>
                  <a:ext uri="{FF2B5EF4-FFF2-40B4-BE49-F238E27FC236}">
                    <a16:creationId xmlns:a16="http://schemas.microsoft.com/office/drawing/2014/main" id="{BD5AC91A-D512-C94C-98FD-E57F75C37DED}"/>
                  </a:ext>
                </a:extLst>
              </p:cNvPr>
              <p:cNvSpPr/>
              <p:nvPr/>
            </p:nvSpPr>
            <p:spPr bwMode="gray">
              <a:xfrm>
                <a:off x="1908296" y="9375144"/>
                <a:ext cx="72656" cy="54491"/>
              </a:xfrm>
              <a:custGeom>
                <a:avLst/>
                <a:gdLst>
                  <a:gd name="connsiteX0" fmla="*/ 18326 w 97738"/>
                  <a:gd name="connsiteY0" fmla="*/ 55792 h 73304"/>
                  <a:gd name="connsiteX1" fmla="*/ 24028 w 97738"/>
                  <a:gd name="connsiteY1" fmla="*/ 29729 h 73304"/>
                  <a:gd name="connsiteX2" fmla="*/ 38688 w 97738"/>
                  <a:gd name="connsiteY2" fmla="*/ 18326 h 73304"/>
                  <a:gd name="connsiteX3" fmla="*/ 60680 w 97738"/>
                  <a:gd name="connsiteY3" fmla="*/ 18326 h 73304"/>
                  <a:gd name="connsiteX4" fmla="*/ 75340 w 97738"/>
                  <a:gd name="connsiteY4" fmla="*/ 29729 h 73304"/>
                  <a:gd name="connsiteX5" fmla="*/ 81042 w 97738"/>
                  <a:gd name="connsiteY5" fmla="*/ 55792 h 7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38" h="73304">
                    <a:moveTo>
                      <a:pt x="18326" y="55792"/>
                    </a:moveTo>
                    <a:lnTo>
                      <a:pt x="24028" y="29729"/>
                    </a:lnTo>
                    <a:cubicBezTo>
                      <a:pt x="25657" y="23213"/>
                      <a:pt x="31358" y="18326"/>
                      <a:pt x="38688" y="18326"/>
                    </a:cubicBezTo>
                    <a:lnTo>
                      <a:pt x="60680" y="18326"/>
                    </a:lnTo>
                    <a:cubicBezTo>
                      <a:pt x="68010" y="18326"/>
                      <a:pt x="73712" y="23213"/>
                      <a:pt x="75340" y="29729"/>
                    </a:cubicBezTo>
                    <a:lnTo>
                      <a:pt x="81042" y="55792"/>
                    </a:lnTo>
                  </a:path>
                </a:pathLst>
              </a:custGeom>
              <a:grpFill/>
              <a:ln w="19050" cap="rnd">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63" name="Freihandform: Form 489">
                <a:extLst>
                  <a:ext uri="{FF2B5EF4-FFF2-40B4-BE49-F238E27FC236}">
                    <a16:creationId xmlns:a16="http://schemas.microsoft.com/office/drawing/2014/main" id="{3F65B412-548D-CB42-B009-7455FCAC65D0}"/>
                  </a:ext>
                </a:extLst>
              </p:cNvPr>
              <p:cNvSpPr/>
              <p:nvPr/>
            </p:nvSpPr>
            <p:spPr bwMode="gray">
              <a:xfrm>
                <a:off x="1999116" y="9375144"/>
                <a:ext cx="72656" cy="54491"/>
              </a:xfrm>
              <a:custGeom>
                <a:avLst/>
                <a:gdLst>
                  <a:gd name="connsiteX0" fmla="*/ 18326 w 97738"/>
                  <a:gd name="connsiteY0" fmla="*/ 55792 h 73304"/>
                  <a:gd name="connsiteX1" fmla="*/ 24028 w 97738"/>
                  <a:gd name="connsiteY1" fmla="*/ 29729 h 73304"/>
                  <a:gd name="connsiteX2" fmla="*/ 38688 w 97738"/>
                  <a:gd name="connsiteY2" fmla="*/ 18326 h 73304"/>
                  <a:gd name="connsiteX3" fmla="*/ 60680 w 97738"/>
                  <a:gd name="connsiteY3" fmla="*/ 18326 h 73304"/>
                  <a:gd name="connsiteX4" fmla="*/ 75340 w 97738"/>
                  <a:gd name="connsiteY4" fmla="*/ 29729 h 73304"/>
                  <a:gd name="connsiteX5" fmla="*/ 81042 w 97738"/>
                  <a:gd name="connsiteY5" fmla="*/ 55792 h 7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38" h="73304">
                    <a:moveTo>
                      <a:pt x="18326" y="55792"/>
                    </a:moveTo>
                    <a:lnTo>
                      <a:pt x="24028" y="29729"/>
                    </a:lnTo>
                    <a:cubicBezTo>
                      <a:pt x="25657" y="23213"/>
                      <a:pt x="31358" y="18326"/>
                      <a:pt x="38688" y="18326"/>
                    </a:cubicBezTo>
                    <a:lnTo>
                      <a:pt x="60680" y="18326"/>
                    </a:lnTo>
                    <a:cubicBezTo>
                      <a:pt x="68010" y="18326"/>
                      <a:pt x="73712" y="23213"/>
                      <a:pt x="75340" y="29729"/>
                    </a:cubicBezTo>
                    <a:lnTo>
                      <a:pt x="81042" y="55792"/>
                    </a:lnTo>
                  </a:path>
                </a:pathLst>
              </a:custGeom>
              <a:grpFill/>
              <a:ln w="19050" cap="rnd">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64" name="Freihandform: Form 490">
                <a:extLst>
                  <a:ext uri="{FF2B5EF4-FFF2-40B4-BE49-F238E27FC236}">
                    <a16:creationId xmlns:a16="http://schemas.microsoft.com/office/drawing/2014/main" id="{C82F57BA-424B-754B-8254-CBE8E2B14464}"/>
                  </a:ext>
                </a:extLst>
              </p:cNvPr>
              <p:cNvSpPr/>
              <p:nvPr/>
            </p:nvSpPr>
            <p:spPr bwMode="gray">
              <a:xfrm>
                <a:off x="2089935" y="9375144"/>
                <a:ext cx="72656" cy="54491"/>
              </a:xfrm>
              <a:custGeom>
                <a:avLst/>
                <a:gdLst>
                  <a:gd name="connsiteX0" fmla="*/ 18326 w 97738"/>
                  <a:gd name="connsiteY0" fmla="*/ 55792 h 73304"/>
                  <a:gd name="connsiteX1" fmla="*/ 24028 w 97738"/>
                  <a:gd name="connsiteY1" fmla="*/ 29729 h 73304"/>
                  <a:gd name="connsiteX2" fmla="*/ 38688 w 97738"/>
                  <a:gd name="connsiteY2" fmla="*/ 18326 h 73304"/>
                  <a:gd name="connsiteX3" fmla="*/ 60680 w 97738"/>
                  <a:gd name="connsiteY3" fmla="*/ 18326 h 73304"/>
                  <a:gd name="connsiteX4" fmla="*/ 75340 w 97738"/>
                  <a:gd name="connsiteY4" fmla="*/ 29729 h 73304"/>
                  <a:gd name="connsiteX5" fmla="*/ 81042 w 97738"/>
                  <a:gd name="connsiteY5" fmla="*/ 55792 h 7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38" h="73304">
                    <a:moveTo>
                      <a:pt x="18326" y="55792"/>
                    </a:moveTo>
                    <a:lnTo>
                      <a:pt x="24028" y="29729"/>
                    </a:lnTo>
                    <a:cubicBezTo>
                      <a:pt x="25657" y="23213"/>
                      <a:pt x="31358" y="18326"/>
                      <a:pt x="38688" y="18326"/>
                    </a:cubicBezTo>
                    <a:lnTo>
                      <a:pt x="60680" y="18326"/>
                    </a:lnTo>
                    <a:cubicBezTo>
                      <a:pt x="68010" y="18326"/>
                      <a:pt x="73712" y="23213"/>
                      <a:pt x="75340" y="29729"/>
                    </a:cubicBezTo>
                    <a:lnTo>
                      <a:pt x="81042" y="55792"/>
                    </a:lnTo>
                  </a:path>
                </a:pathLst>
              </a:custGeom>
              <a:grpFill/>
              <a:ln w="19050" cap="rnd">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65" name="Freihandform: Form 491">
                <a:extLst>
                  <a:ext uri="{FF2B5EF4-FFF2-40B4-BE49-F238E27FC236}">
                    <a16:creationId xmlns:a16="http://schemas.microsoft.com/office/drawing/2014/main" id="{ED09420E-0A90-464B-84F3-B7C6A4170A23}"/>
                  </a:ext>
                </a:extLst>
              </p:cNvPr>
              <p:cNvSpPr/>
              <p:nvPr/>
            </p:nvSpPr>
            <p:spPr bwMode="gray">
              <a:xfrm>
                <a:off x="2180754" y="9375144"/>
                <a:ext cx="72656" cy="54491"/>
              </a:xfrm>
              <a:custGeom>
                <a:avLst/>
                <a:gdLst>
                  <a:gd name="connsiteX0" fmla="*/ 18326 w 97738"/>
                  <a:gd name="connsiteY0" fmla="*/ 55792 h 73304"/>
                  <a:gd name="connsiteX1" fmla="*/ 24028 w 97738"/>
                  <a:gd name="connsiteY1" fmla="*/ 29729 h 73304"/>
                  <a:gd name="connsiteX2" fmla="*/ 38688 w 97738"/>
                  <a:gd name="connsiteY2" fmla="*/ 18326 h 73304"/>
                  <a:gd name="connsiteX3" fmla="*/ 60680 w 97738"/>
                  <a:gd name="connsiteY3" fmla="*/ 18326 h 73304"/>
                  <a:gd name="connsiteX4" fmla="*/ 75340 w 97738"/>
                  <a:gd name="connsiteY4" fmla="*/ 29729 h 73304"/>
                  <a:gd name="connsiteX5" fmla="*/ 81042 w 97738"/>
                  <a:gd name="connsiteY5" fmla="*/ 55792 h 7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38" h="73304">
                    <a:moveTo>
                      <a:pt x="18326" y="55792"/>
                    </a:moveTo>
                    <a:lnTo>
                      <a:pt x="24028" y="29729"/>
                    </a:lnTo>
                    <a:cubicBezTo>
                      <a:pt x="25657" y="23213"/>
                      <a:pt x="31358" y="18326"/>
                      <a:pt x="38688" y="18326"/>
                    </a:cubicBezTo>
                    <a:lnTo>
                      <a:pt x="60680" y="18326"/>
                    </a:lnTo>
                    <a:cubicBezTo>
                      <a:pt x="68010" y="18326"/>
                      <a:pt x="73712" y="23213"/>
                      <a:pt x="75340" y="29729"/>
                    </a:cubicBezTo>
                    <a:lnTo>
                      <a:pt x="81042" y="55792"/>
                    </a:lnTo>
                  </a:path>
                </a:pathLst>
              </a:custGeom>
              <a:grpFill/>
              <a:ln w="19050" cap="rnd">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66" name="Freihandform: Form 492">
                <a:extLst>
                  <a:ext uri="{FF2B5EF4-FFF2-40B4-BE49-F238E27FC236}">
                    <a16:creationId xmlns:a16="http://schemas.microsoft.com/office/drawing/2014/main" id="{07D7101C-1CD3-A741-91B6-DF12D7292878}"/>
                  </a:ext>
                </a:extLst>
              </p:cNvPr>
              <p:cNvSpPr/>
              <p:nvPr/>
            </p:nvSpPr>
            <p:spPr bwMode="gray">
              <a:xfrm>
                <a:off x="2271573" y="9375144"/>
                <a:ext cx="72656" cy="54491"/>
              </a:xfrm>
              <a:custGeom>
                <a:avLst/>
                <a:gdLst>
                  <a:gd name="connsiteX0" fmla="*/ 18326 w 97738"/>
                  <a:gd name="connsiteY0" fmla="*/ 55792 h 73304"/>
                  <a:gd name="connsiteX1" fmla="*/ 24028 w 97738"/>
                  <a:gd name="connsiteY1" fmla="*/ 29729 h 73304"/>
                  <a:gd name="connsiteX2" fmla="*/ 38688 w 97738"/>
                  <a:gd name="connsiteY2" fmla="*/ 18326 h 73304"/>
                  <a:gd name="connsiteX3" fmla="*/ 60680 w 97738"/>
                  <a:gd name="connsiteY3" fmla="*/ 18326 h 73304"/>
                  <a:gd name="connsiteX4" fmla="*/ 75340 w 97738"/>
                  <a:gd name="connsiteY4" fmla="*/ 29729 h 73304"/>
                  <a:gd name="connsiteX5" fmla="*/ 81042 w 97738"/>
                  <a:gd name="connsiteY5" fmla="*/ 55792 h 7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38" h="73304">
                    <a:moveTo>
                      <a:pt x="18326" y="55792"/>
                    </a:moveTo>
                    <a:lnTo>
                      <a:pt x="24028" y="29729"/>
                    </a:lnTo>
                    <a:cubicBezTo>
                      <a:pt x="25657" y="23213"/>
                      <a:pt x="31358" y="18326"/>
                      <a:pt x="38688" y="18326"/>
                    </a:cubicBezTo>
                    <a:lnTo>
                      <a:pt x="60680" y="18326"/>
                    </a:lnTo>
                    <a:cubicBezTo>
                      <a:pt x="68010" y="18326"/>
                      <a:pt x="73712" y="23213"/>
                      <a:pt x="75340" y="29729"/>
                    </a:cubicBezTo>
                    <a:lnTo>
                      <a:pt x="81042" y="55792"/>
                    </a:lnTo>
                  </a:path>
                </a:pathLst>
              </a:custGeom>
              <a:grpFill/>
              <a:ln w="19050" cap="rnd">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sp>
            <p:nvSpPr>
              <p:cNvPr id="67" name="Freihandform: Form 493">
                <a:extLst>
                  <a:ext uri="{FF2B5EF4-FFF2-40B4-BE49-F238E27FC236}">
                    <a16:creationId xmlns:a16="http://schemas.microsoft.com/office/drawing/2014/main" id="{DE258783-F6BF-1048-A7DF-CF49CB7219CF}"/>
                  </a:ext>
                </a:extLst>
              </p:cNvPr>
              <p:cNvSpPr/>
              <p:nvPr/>
            </p:nvSpPr>
            <p:spPr bwMode="gray">
              <a:xfrm>
                <a:off x="2362392" y="9375144"/>
                <a:ext cx="72656" cy="54491"/>
              </a:xfrm>
              <a:custGeom>
                <a:avLst/>
                <a:gdLst>
                  <a:gd name="connsiteX0" fmla="*/ 18326 w 97738"/>
                  <a:gd name="connsiteY0" fmla="*/ 55792 h 73304"/>
                  <a:gd name="connsiteX1" fmla="*/ 24028 w 97738"/>
                  <a:gd name="connsiteY1" fmla="*/ 29729 h 73304"/>
                  <a:gd name="connsiteX2" fmla="*/ 38688 w 97738"/>
                  <a:gd name="connsiteY2" fmla="*/ 18326 h 73304"/>
                  <a:gd name="connsiteX3" fmla="*/ 60680 w 97738"/>
                  <a:gd name="connsiteY3" fmla="*/ 18326 h 73304"/>
                  <a:gd name="connsiteX4" fmla="*/ 75340 w 97738"/>
                  <a:gd name="connsiteY4" fmla="*/ 29729 h 73304"/>
                  <a:gd name="connsiteX5" fmla="*/ 81042 w 97738"/>
                  <a:gd name="connsiteY5" fmla="*/ 55792 h 7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38" h="73304">
                    <a:moveTo>
                      <a:pt x="18326" y="55792"/>
                    </a:moveTo>
                    <a:lnTo>
                      <a:pt x="24028" y="29729"/>
                    </a:lnTo>
                    <a:cubicBezTo>
                      <a:pt x="25657" y="23213"/>
                      <a:pt x="31358" y="18326"/>
                      <a:pt x="38688" y="18326"/>
                    </a:cubicBezTo>
                    <a:lnTo>
                      <a:pt x="60680" y="18326"/>
                    </a:lnTo>
                    <a:cubicBezTo>
                      <a:pt x="68010" y="18326"/>
                      <a:pt x="73712" y="23213"/>
                      <a:pt x="75340" y="29729"/>
                    </a:cubicBezTo>
                    <a:lnTo>
                      <a:pt x="81042" y="55792"/>
                    </a:lnTo>
                  </a:path>
                </a:pathLst>
              </a:custGeom>
              <a:grpFill/>
              <a:ln w="19050" cap="rnd">
                <a:solidFill>
                  <a:schemeClr val="bg1">
                    <a:lumMod val="65000"/>
                  </a:schemeClr>
                </a:solidFill>
                <a:prstDash val="solid"/>
                <a:miter/>
              </a:ln>
            </p:spPr>
            <p:txBody>
              <a:bodyPr lIns="0" tIns="0" rIns="0" bIns="0" rtlCol="0" anchor="ctr"/>
              <a:lstStyle/>
              <a:p>
                <a:pPr defTabSz="685715"/>
                <a:endParaRPr lang="en-US" sz="1013" dirty="0">
                  <a:solidFill>
                    <a:prstClr val="black"/>
                  </a:solidFill>
                  <a:latin typeface="Calibri" panose="020F0502020204030204"/>
                </a:endParaRPr>
              </a:p>
            </p:txBody>
          </p:sp>
        </p:grpSp>
      </p:grpSp>
      <p:grpSp>
        <p:nvGrpSpPr>
          <p:cNvPr id="90" name="Grafik 2923">
            <a:extLst>
              <a:ext uri="{FF2B5EF4-FFF2-40B4-BE49-F238E27FC236}">
                <a16:creationId xmlns:a16="http://schemas.microsoft.com/office/drawing/2014/main" id="{27A15073-C532-F441-934F-4E8ECC42C0AD}"/>
              </a:ext>
            </a:extLst>
          </p:cNvPr>
          <p:cNvGrpSpPr>
            <a:grpSpLocks noChangeAspect="1"/>
          </p:cNvGrpSpPr>
          <p:nvPr/>
        </p:nvGrpSpPr>
        <p:grpSpPr bwMode="gray">
          <a:xfrm>
            <a:off x="5821672" y="5420850"/>
            <a:ext cx="263036" cy="284955"/>
            <a:chOff x="14572456" y="1447800"/>
            <a:chExt cx="3657600" cy="3962399"/>
          </a:xfrm>
          <a:noFill/>
        </p:grpSpPr>
        <p:sp>
          <p:nvSpPr>
            <p:cNvPr id="91" name="Freihandform: Form 587">
              <a:extLst>
                <a:ext uri="{FF2B5EF4-FFF2-40B4-BE49-F238E27FC236}">
                  <a16:creationId xmlns:a16="http://schemas.microsoft.com/office/drawing/2014/main" id="{8C0A67CB-1248-F647-85E3-55F8989FD33A}"/>
                </a:ext>
              </a:extLst>
            </p:cNvPr>
            <p:cNvSpPr/>
            <p:nvPr/>
          </p:nvSpPr>
          <p:spPr bwMode="gray">
            <a:xfrm>
              <a:off x="14572456" y="1447800"/>
              <a:ext cx="3657600" cy="1524000"/>
            </a:xfrm>
            <a:custGeom>
              <a:avLst/>
              <a:gdLst>
                <a:gd name="connsiteX0" fmla="*/ 3657600 w 3657600"/>
                <a:gd name="connsiteY0" fmla="*/ 762000 h 1524000"/>
                <a:gd name="connsiteX1" fmla="*/ 1828800 w 3657600"/>
                <a:gd name="connsiteY1" fmla="*/ 1524000 h 1524000"/>
                <a:gd name="connsiteX2" fmla="*/ 0 w 3657600"/>
                <a:gd name="connsiteY2" fmla="*/ 762000 h 1524000"/>
                <a:gd name="connsiteX3" fmla="*/ 1828800 w 3657600"/>
                <a:gd name="connsiteY3" fmla="*/ 0 h 1524000"/>
                <a:gd name="connsiteX4" fmla="*/ 3657600 w 36576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1524000">
                  <a:moveTo>
                    <a:pt x="3657600" y="762000"/>
                  </a:moveTo>
                  <a:cubicBezTo>
                    <a:pt x="3657600" y="1182841"/>
                    <a:pt x="2838818" y="1524000"/>
                    <a:pt x="1828800" y="1524000"/>
                  </a:cubicBezTo>
                  <a:cubicBezTo>
                    <a:pt x="818782" y="1524000"/>
                    <a:pt x="0" y="1182841"/>
                    <a:pt x="0" y="762000"/>
                  </a:cubicBezTo>
                  <a:cubicBezTo>
                    <a:pt x="0" y="341159"/>
                    <a:pt x="818782" y="0"/>
                    <a:pt x="1828800" y="0"/>
                  </a:cubicBezTo>
                  <a:cubicBezTo>
                    <a:pt x="2838818" y="0"/>
                    <a:pt x="3657600" y="341159"/>
                    <a:pt x="3657600" y="762000"/>
                  </a:cubicBezTo>
                  <a:close/>
                </a:path>
              </a:pathLst>
            </a:custGeom>
            <a:grpFill/>
            <a:ln w="19050" cap="rnd" cmpd="sng">
              <a:solidFill>
                <a:schemeClr val="bg1">
                  <a:lumMod val="65000"/>
                </a:schemeClr>
              </a:solidFill>
              <a:prstDash val="solid"/>
              <a:miter/>
            </a:ln>
          </p:spPr>
          <p:txBody>
            <a:bodyPr lIns="0" tIns="0" rIns="0" bIns="0" rtlCol="0" anchor="ctr"/>
            <a:lstStyle/>
            <a:p>
              <a:pPr defTabSz="685715">
                <a:defRPr/>
              </a:pPr>
              <a:endParaRPr lang="en-US" sz="1050" dirty="0">
                <a:solidFill>
                  <a:srgbClr val="919191">
                    <a:lumMod val="75000"/>
                  </a:srgbClr>
                </a:solidFill>
                <a:latin typeface="Calibri" panose="020F0502020204030204"/>
                <a:ea typeface="Helvetica Neue" panose="02000503000000020004" pitchFamily="2" charset="0"/>
                <a:cs typeface="Helvetica Neue" panose="02000503000000020004" pitchFamily="2" charset="0"/>
              </a:endParaRPr>
            </a:p>
          </p:txBody>
        </p:sp>
        <p:sp>
          <p:nvSpPr>
            <p:cNvPr id="92" name="Freihandform: Form 588">
              <a:extLst>
                <a:ext uri="{FF2B5EF4-FFF2-40B4-BE49-F238E27FC236}">
                  <a16:creationId xmlns:a16="http://schemas.microsoft.com/office/drawing/2014/main" id="{3077BBAD-476D-9549-954D-B6CEEE468CC4}"/>
                </a:ext>
              </a:extLst>
            </p:cNvPr>
            <p:cNvSpPr/>
            <p:nvPr/>
          </p:nvSpPr>
          <p:spPr bwMode="gray">
            <a:xfrm>
              <a:off x="14572456" y="3028950"/>
              <a:ext cx="3657600" cy="1581150"/>
            </a:xfrm>
            <a:custGeom>
              <a:avLst/>
              <a:gdLst>
                <a:gd name="connsiteX0" fmla="*/ 3657600 w 3657600"/>
                <a:gd name="connsiteY0" fmla="*/ 0 h 1581150"/>
                <a:gd name="connsiteX1" fmla="*/ 1828800 w 3657600"/>
                <a:gd name="connsiteY1" fmla="*/ 762000 h 1581150"/>
                <a:gd name="connsiteX2" fmla="*/ 0 w 3657600"/>
                <a:gd name="connsiteY2" fmla="*/ 0 h 1581150"/>
                <a:gd name="connsiteX3" fmla="*/ 3657600 w 3657600"/>
                <a:gd name="connsiteY3" fmla="*/ 819150 h 1581150"/>
                <a:gd name="connsiteX4" fmla="*/ 1828800 w 3657600"/>
                <a:gd name="connsiteY4" fmla="*/ 1581150 h 1581150"/>
                <a:gd name="connsiteX5" fmla="*/ 0 w 3657600"/>
                <a:gd name="connsiteY5" fmla="*/ 819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1581150">
                  <a:moveTo>
                    <a:pt x="3657600" y="0"/>
                  </a:moveTo>
                  <a:cubicBezTo>
                    <a:pt x="3657600" y="420814"/>
                    <a:pt x="2838450" y="762000"/>
                    <a:pt x="1828800" y="762000"/>
                  </a:cubicBezTo>
                  <a:cubicBezTo>
                    <a:pt x="819150" y="762000"/>
                    <a:pt x="0" y="420814"/>
                    <a:pt x="0" y="0"/>
                  </a:cubicBezTo>
                  <a:moveTo>
                    <a:pt x="3657600" y="819150"/>
                  </a:moveTo>
                  <a:cubicBezTo>
                    <a:pt x="3657600" y="1239964"/>
                    <a:pt x="2838450" y="1581150"/>
                    <a:pt x="1828800" y="1581150"/>
                  </a:cubicBezTo>
                  <a:cubicBezTo>
                    <a:pt x="819150" y="1581150"/>
                    <a:pt x="0" y="1239964"/>
                    <a:pt x="0" y="819150"/>
                  </a:cubicBezTo>
                </a:path>
              </a:pathLst>
            </a:custGeom>
            <a:grpFill/>
            <a:ln w="19050" cap="rnd" cmpd="sng">
              <a:solidFill>
                <a:schemeClr val="bg1">
                  <a:lumMod val="65000"/>
                </a:schemeClr>
              </a:solidFill>
              <a:prstDash val="solid"/>
              <a:miter/>
            </a:ln>
          </p:spPr>
          <p:txBody>
            <a:bodyPr lIns="0" tIns="0" rIns="0" bIns="0" rtlCol="0" anchor="ctr"/>
            <a:lstStyle/>
            <a:p>
              <a:pPr defTabSz="685715">
                <a:defRPr/>
              </a:pPr>
              <a:endParaRPr lang="en-US" sz="1050" dirty="0">
                <a:solidFill>
                  <a:srgbClr val="919191">
                    <a:lumMod val="75000"/>
                  </a:srgbClr>
                </a:solidFill>
                <a:latin typeface="Calibri" panose="020F0502020204030204"/>
                <a:ea typeface="Helvetica Neue" panose="02000503000000020004" pitchFamily="2" charset="0"/>
                <a:cs typeface="Helvetica Neue" panose="02000503000000020004" pitchFamily="2" charset="0"/>
              </a:endParaRPr>
            </a:p>
          </p:txBody>
        </p:sp>
        <p:sp>
          <p:nvSpPr>
            <p:cNvPr id="93" name="Freihandform: Form 589">
              <a:extLst>
                <a:ext uri="{FF2B5EF4-FFF2-40B4-BE49-F238E27FC236}">
                  <a16:creationId xmlns:a16="http://schemas.microsoft.com/office/drawing/2014/main" id="{53D8DE9B-9025-F24B-A020-42D87271658D}"/>
                </a:ext>
              </a:extLst>
            </p:cNvPr>
            <p:cNvSpPr/>
            <p:nvPr/>
          </p:nvSpPr>
          <p:spPr bwMode="gray">
            <a:xfrm>
              <a:off x="14572456" y="2202560"/>
              <a:ext cx="3657600" cy="3207639"/>
            </a:xfrm>
            <a:custGeom>
              <a:avLst/>
              <a:gdLst>
                <a:gd name="connsiteX0" fmla="*/ 0 w 3657600"/>
                <a:gd name="connsiteY0" fmla="*/ 0 h 3207639"/>
                <a:gd name="connsiteX1" fmla="*/ 0 w 3657600"/>
                <a:gd name="connsiteY1" fmla="*/ 2452878 h 3207639"/>
                <a:gd name="connsiteX2" fmla="*/ 1828800 w 3657600"/>
                <a:gd name="connsiteY2" fmla="*/ 3207639 h 3207639"/>
                <a:gd name="connsiteX3" fmla="*/ 3657600 w 3657600"/>
                <a:gd name="connsiteY3" fmla="*/ 2452878 h 3207639"/>
                <a:gd name="connsiteX4" fmla="*/ 3657600 w 3657600"/>
                <a:gd name="connsiteY4" fmla="*/ 0 h 3207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3207639">
                  <a:moveTo>
                    <a:pt x="0" y="0"/>
                  </a:moveTo>
                  <a:lnTo>
                    <a:pt x="0" y="2452878"/>
                  </a:lnTo>
                  <a:cubicBezTo>
                    <a:pt x="0" y="2869692"/>
                    <a:pt x="819150" y="3207639"/>
                    <a:pt x="1828800" y="3207639"/>
                  </a:cubicBezTo>
                  <a:cubicBezTo>
                    <a:pt x="2838450" y="3207639"/>
                    <a:pt x="3657600" y="2869692"/>
                    <a:pt x="3657600" y="2452878"/>
                  </a:cubicBezTo>
                  <a:lnTo>
                    <a:pt x="3657600" y="0"/>
                  </a:lnTo>
                </a:path>
              </a:pathLst>
            </a:custGeom>
            <a:grpFill/>
            <a:ln w="19050" cap="rnd" cmpd="sng">
              <a:solidFill>
                <a:schemeClr val="bg1">
                  <a:lumMod val="65000"/>
                </a:schemeClr>
              </a:solidFill>
              <a:prstDash val="solid"/>
              <a:miter/>
            </a:ln>
          </p:spPr>
          <p:txBody>
            <a:bodyPr lIns="0" tIns="0" rIns="0" bIns="0" rtlCol="0" anchor="ctr"/>
            <a:lstStyle/>
            <a:p>
              <a:pPr defTabSz="685715">
                <a:defRPr/>
              </a:pPr>
              <a:endParaRPr lang="en-US" sz="1050" dirty="0">
                <a:solidFill>
                  <a:srgbClr val="919191">
                    <a:lumMod val="75000"/>
                  </a:srgbClr>
                </a:solidFill>
                <a:latin typeface="Calibri" panose="020F0502020204030204"/>
                <a:ea typeface="Helvetica Neue" panose="02000503000000020004" pitchFamily="2" charset="0"/>
                <a:cs typeface="Helvetica Neue" panose="02000503000000020004" pitchFamily="2" charset="0"/>
              </a:endParaRPr>
            </a:p>
          </p:txBody>
        </p:sp>
      </p:grpSp>
      <p:sp>
        <p:nvSpPr>
          <p:cNvPr id="94" name="CuadroTexto 236">
            <a:extLst>
              <a:ext uri="{FF2B5EF4-FFF2-40B4-BE49-F238E27FC236}">
                <a16:creationId xmlns:a16="http://schemas.microsoft.com/office/drawing/2014/main" id="{BC5531A0-0518-D64D-A3A8-EB97906CD772}"/>
              </a:ext>
            </a:extLst>
          </p:cNvPr>
          <p:cNvSpPr txBox="1"/>
          <p:nvPr/>
        </p:nvSpPr>
        <p:spPr>
          <a:xfrm>
            <a:off x="3165118" y="5334830"/>
            <a:ext cx="1610324" cy="280590"/>
          </a:xfrm>
          <a:prstGeom prst="rect">
            <a:avLst/>
          </a:prstGeom>
          <a:noFill/>
          <a:ln>
            <a:noFill/>
          </a:ln>
        </p:spPr>
        <p:txBody>
          <a:bodyPr wrap="square" lIns="0" tIns="0" rIns="0" bIns="0" rtlCol="0">
            <a:spAutoFit/>
          </a:bodyPr>
          <a:lstStyle/>
          <a:p>
            <a:pPr algn="ctr" defTabSz="685715">
              <a:lnSpc>
                <a:spcPct val="90000"/>
              </a:lnSpc>
              <a:spcAft>
                <a:spcPts val="750"/>
              </a:spcAft>
            </a:pPr>
            <a:r>
              <a:rPr lang="es-ES" sz="1013" dirty="0">
                <a:solidFill>
                  <a:srgbClr val="E7E6E6">
                    <a:lumMod val="50000"/>
                  </a:srgbClr>
                </a:solidFill>
                <a:latin typeface="Calibri" panose="020F0502020204030204"/>
              </a:rPr>
              <a:t>Ecosistema de nuevas aplicaciones</a:t>
            </a:r>
          </a:p>
        </p:txBody>
      </p:sp>
      <p:sp>
        <p:nvSpPr>
          <p:cNvPr id="95" name="CuadroTexto 236">
            <a:extLst>
              <a:ext uri="{FF2B5EF4-FFF2-40B4-BE49-F238E27FC236}">
                <a16:creationId xmlns:a16="http://schemas.microsoft.com/office/drawing/2014/main" id="{90EACA1B-194C-1448-BBDB-6FEF2D16769D}"/>
              </a:ext>
            </a:extLst>
          </p:cNvPr>
          <p:cNvSpPr txBox="1"/>
          <p:nvPr/>
        </p:nvSpPr>
        <p:spPr>
          <a:xfrm>
            <a:off x="7094596" y="5323296"/>
            <a:ext cx="1610324" cy="280590"/>
          </a:xfrm>
          <a:prstGeom prst="rect">
            <a:avLst/>
          </a:prstGeom>
          <a:noFill/>
          <a:ln>
            <a:noFill/>
          </a:ln>
        </p:spPr>
        <p:txBody>
          <a:bodyPr wrap="square" lIns="0" tIns="0" rIns="0" bIns="0" rtlCol="0">
            <a:spAutoFit/>
          </a:bodyPr>
          <a:lstStyle/>
          <a:p>
            <a:pPr algn="ctr" defTabSz="685715">
              <a:lnSpc>
                <a:spcPct val="90000"/>
              </a:lnSpc>
              <a:spcAft>
                <a:spcPts val="750"/>
              </a:spcAft>
            </a:pPr>
            <a:r>
              <a:rPr lang="es-ES" sz="1013" dirty="0">
                <a:solidFill>
                  <a:srgbClr val="E7E6E6">
                    <a:lumMod val="50000"/>
                  </a:srgbClr>
                </a:solidFill>
                <a:latin typeface="Calibri" panose="020F0502020204030204"/>
              </a:rPr>
              <a:t>Fuentes y sistemas origen de datos</a:t>
            </a:r>
          </a:p>
        </p:txBody>
      </p:sp>
      <p:sp>
        <p:nvSpPr>
          <p:cNvPr id="96" name="Rectangle 190">
            <a:extLst>
              <a:ext uri="{FF2B5EF4-FFF2-40B4-BE49-F238E27FC236}">
                <a16:creationId xmlns:a16="http://schemas.microsoft.com/office/drawing/2014/main" id="{F8DD0326-AF65-D047-BB8D-DC71B5D48387}"/>
              </a:ext>
            </a:extLst>
          </p:cNvPr>
          <p:cNvSpPr/>
          <p:nvPr/>
        </p:nvSpPr>
        <p:spPr>
          <a:xfrm>
            <a:off x="8549257" y="1797347"/>
            <a:ext cx="1867202" cy="530906"/>
          </a:xfrm>
          <a:prstGeom prst="rect">
            <a:avLst/>
          </a:prstGeom>
          <a:noFill/>
        </p:spPr>
        <p:txBody>
          <a:bodyPr wrap="square" lIns="68571" tIns="34286" rIns="68571" bIns="34286">
            <a:spAutoFit/>
          </a:bodyPr>
          <a:lstStyle/>
          <a:p>
            <a:pPr algn="ctr" defTabSz="685715"/>
            <a:r>
              <a:rPr lang="es-ES_tradnl" sz="1500" b="1" dirty="0" err="1">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e</a:t>
            </a:r>
            <a:r>
              <a:rPr lang="es-ES_tradnl" sz="1500" b="1" dirty="0" err="1">
                <a:ln w="10160">
                  <a:solidFill>
                    <a:srgbClr val="E20517"/>
                  </a:solidFill>
                  <a:prstDash val="solid"/>
                </a:ln>
                <a:solidFill>
                  <a:srgbClr val="E20517"/>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X</a:t>
            </a:r>
            <a:r>
              <a:rPr lang="es-ES_tradnl" sz="1500" b="1" dirty="0" err="1">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plainable</a:t>
            </a:r>
            <a:r>
              <a:rPr lang="es-ES_tradnl" sz="1500" b="1" dirty="0">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 </a:t>
            </a:r>
            <a:r>
              <a:rPr lang="es-ES_tradnl" sz="1500" b="1" dirty="0">
                <a:ln w="10160">
                  <a:solidFill>
                    <a:srgbClr val="E20517"/>
                  </a:solidFill>
                  <a:prstDash val="solid"/>
                </a:ln>
                <a:solidFill>
                  <a:srgbClr val="E20517"/>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A</a:t>
            </a:r>
            <a:r>
              <a:rPr lang="es-ES_tradnl" sz="1500" b="1" dirty="0">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rtificial </a:t>
            </a:r>
            <a:r>
              <a:rPr lang="es-ES_tradnl" sz="1500" b="1" dirty="0" err="1">
                <a:ln w="10160">
                  <a:solidFill>
                    <a:srgbClr val="E20517"/>
                  </a:solidFill>
                  <a:prstDash val="solid"/>
                </a:ln>
                <a:solidFill>
                  <a:srgbClr val="E20517"/>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I</a:t>
            </a:r>
            <a:r>
              <a:rPr lang="es-ES_tradnl" sz="1500" b="1" dirty="0" err="1">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ntelligence</a:t>
            </a:r>
            <a:endParaRPr lang="es-ES_tradnl" sz="1500" b="1" dirty="0">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endParaRPr>
          </a:p>
        </p:txBody>
      </p:sp>
      <p:sp>
        <p:nvSpPr>
          <p:cNvPr id="97" name="Rectangle 191">
            <a:extLst>
              <a:ext uri="{FF2B5EF4-FFF2-40B4-BE49-F238E27FC236}">
                <a16:creationId xmlns:a16="http://schemas.microsoft.com/office/drawing/2014/main" id="{A22BE2E4-1D7E-A040-966C-D16E477DAD63}"/>
              </a:ext>
            </a:extLst>
          </p:cNvPr>
          <p:cNvSpPr/>
          <p:nvPr/>
        </p:nvSpPr>
        <p:spPr>
          <a:xfrm>
            <a:off x="9264506" y="2542831"/>
            <a:ext cx="1225320" cy="530906"/>
          </a:xfrm>
          <a:prstGeom prst="rect">
            <a:avLst/>
          </a:prstGeom>
          <a:noFill/>
        </p:spPr>
        <p:txBody>
          <a:bodyPr wrap="square" lIns="68571" tIns="34286" rIns="68571" bIns="34286">
            <a:spAutoFit/>
          </a:bodyPr>
          <a:lstStyle/>
          <a:p>
            <a:pPr algn="ctr" defTabSz="685715"/>
            <a:r>
              <a:rPr lang="es-ES_tradnl" sz="1500" b="1" dirty="0">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Aprendizaje</a:t>
            </a:r>
          </a:p>
          <a:p>
            <a:pPr algn="ctr" defTabSz="685715"/>
            <a:r>
              <a:rPr lang="es-ES_tradnl" sz="1500" b="1" dirty="0">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Profundo</a:t>
            </a:r>
          </a:p>
        </p:txBody>
      </p:sp>
      <p:sp>
        <p:nvSpPr>
          <p:cNvPr id="98" name="Rectangle 192">
            <a:extLst>
              <a:ext uri="{FF2B5EF4-FFF2-40B4-BE49-F238E27FC236}">
                <a16:creationId xmlns:a16="http://schemas.microsoft.com/office/drawing/2014/main" id="{79573E27-8F30-9D47-95A3-2D807038B32B}"/>
              </a:ext>
            </a:extLst>
          </p:cNvPr>
          <p:cNvSpPr/>
          <p:nvPr/>
        </p:nvSpPr>
        <p:spPr>
          <a:xfrm>
            <a:off x="8676555" y="4306573"/>
            <a:ext cx="2152161" cy="530906"/>
          </a:xfrm>
          <a:prstGeom prst="rect">
            <a:avLst/>
          </a:prstGeom>
          <a:noFill/>
        </p:spPr>
        <p:txBody>
          <a:bodyPr wrap="square" lIns="68571" tIns="34286" rIns="68571" bIns="34286">
            <a:spAutoFit/>
          </a:bodyPr>
          <a:lstStyle/>
          <a:p>
            <a:pPr algn="ctr" defTabSz="685715"/>
            <a:r>
              <a:rPr lang="es-ES_tradnl" sz="1500" b="1" dirty="0">
                <a:ln w="10160">
                  <a:solidFill>
                    <a:srgbClr val="E20517"/>
                  </a:solidFill>
                  <a:prstDash val="solid"/>
                </a:ln>
                <a:solidFill>
                  <a:srgbClr val="E20517"/>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P</a:t>
            </a:r>
            <a:r>
              <a:rPr lang="es-ES_tradnl" sz="1500" b="1" dirty="0">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rocesamiento del </a:t>
            </a:r>
            <a:r>
              <a:rPr lang="es-ES_tradnl" sz="1500" b="1" dirty="0">
                <a:ln w="10160">
                  <a:solidFill>
                    <a:srgbClr val="E20517"/>
                  </a:solidFill>
                  <a:prstDash val="solid"/>
                </a:ln>
                <a:solidFill>
                  <a:srgbClr val="E20517"/>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L</a:t>
            </a:r>
            <a:r>
              <a:rPr lang="es-ES_tradnl" sz="1500" b="1" dirty="0">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enguaje </a:t>
            </a:r>
            <a:r>
              <a:rPr lang="es-ES_tradnl" sz="1500" b="1" dirty="0">
                <a:ln w="10160">
                  <a:solidFill>
                    <a:srgbClr val="E20517"/>
                  </a:solidFill>
                  <a:prstDash val="solid"/>
                </a:ln>
                <a:solidFill>
                  <a:srgbClr val="E20517"/>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N</a:t>
            </a:r>
            <a:r>
              <a:rPr lang="es-ES_tradnl" sz="1500" b="1" dirty="0">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atural</a:t>
            </a:r>
          </a:p>
        </p:txBody>
      </p:sp>
      <p:sp>
        <p:nvSpPr>
          <p:cNvPr id="99" name="Rectangle 193">
            <a:extLst>
              <a:ext uri="{FF2B5EF4-FFF2-40B4-BE49-F238E27FC236}">
                <a16:creationId xmlns:a16="http://schemas.microsoft.com/office/drawing/2014/main" id="{E422F709-E2ED-0C43-8507-663D4236746E}"/>
              </a:ext>
            </a:extLst>
          </p:cNvPr>
          <p:cNvSpPr/>
          <p:nvPr/>
        </p:nvSpPr>
        <p:spPr>
          <a:xfrm>
            <a:off x="8427001" y="3194594"/>
            <a:ext cx="1771289" cy="530906"/>
          </a:xfrm>
          <a:prstGeom prst="rect">
            <a:avLst/>
          </a:prstGeom>
          <a:noFill/>
        </p:spPr>
        <p:txBody>
          <a:bodyPr wrap="square" lIns="68571" tIns="34286" rIns="68571" bIns="34286">
            <a:spAutoFit/>
          </a:bodyPr>
          <a:lstStyle/>
          <a:p>
            <a:pPr algn="ctr" defTabSz="685715"/>
            <a:r>
              <a:rPr lang="es-ES_tradnl" sz="1500" b="1" dirty="0">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Reconocimiento de Patrones</a:t>
            </a:r>
          </a:p>
        </p:txBody>
      </p:sp>
      <p:sp>
        <p:nvSpPr>
          <p:cNvPr id="100" name="Rectangle 194">
            <a:extLst>
              <a:ext uri="{FF2B5EF4-FFF2-40B4-BE49-F238E27FC236}">
                <a16:creationId xmlns:a16="http://schemas.microsoft.com/office/drawing/2014/main" id="{0789624D-F5D4-2C49-99BF-28914AFC6913}"/>
              </a:ext>
            </a:extLst>
          </p:cNvPr>
          <p:cNvSpPr/>
          <p:nvPr/>
        </p:nvSpPr>
        <p:spPr>
          <a:xfrm>
            <a:off x="8918158" y="3685808"/>
            <a:ext cx="1771289" cy="530906"/>
          </a:xfrm>
          <a:prstGeom prst="rect">
            <a:avLst/>
          </a:prstGeom>
          <a:noFill/>
        </p:spPr>
        <p:txBody>
          <a:bodyPr wrap="square" lIns="68571" tIns="34286" rIns="68571" bIns="34286">
            <a:spAutoFit/>
          </a:bodyPr>
          <a:lstStyle/>
          <a:p>
            <a:pPr algn="ctr" defTabSz="685715"/>
            <a:r>
              <a:rPr lang="es-ES_tradnl" sz="1500" b="1" dirty="0">
                <a:ln w="10160">
                  <a:solidFill>
                    <a:srgbClr val="E20517"/>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Analítica Prescriptiva</a:t>
            </a:r>
          </a:p>
        </p:txBody>
      </p:sp>
      <p:sp>
        <p:nvSpPr>
          <p:cNvPr id="101" name="Rectangle 195">
            <a:extLst>
              <a:ext uri="{FF2B5EF4-FFF2-40B4-BE49-F238E27FC236}">
                <a16:creationId xmlns:a16="http://schemas.microsoft.com/office/drawing/2014/main" id="{E18D67CE-4422-DD4D-AA58-140302876AA3}"/>
              </a:ext>
            </a:extLst>
          </p:cNvPr>
          <p:cNvSpPr/>
          <p:nvPr/>
        </p:nvSpPr>
        <p:spPr>
          <a:xfrm>
            <a:off x="1696778" y="2037729"/>
            <a:ext cx="1771289" cy="300074"/>
          </a:xfrm>
          <a:prstGeom prst="rect">
            <a:avLst/>
          </a:prstGeom>
          <a:noFill/>
        </p:spPr>
        <p:txBody>
          <a:bodyPr wrap="square" lIns="68571" tIns="34286" rIns="68571" bIns="34286">
            <a:spAutoFit/>
          </a:bodyPr>
          <a:lstStyle/>
          <a:p>
            <a:pPr algn="ctr" defTabSz="685715"/>
            <a:r>
              <a:rPr lang="es-ES_tradnl" sz="1500" b="1" dirty="0">
                <a:ln w="10160">
                  <a:solidFill>
                    <a:srgbClr val="4472C4">
                      <a:lumMod val="50000"/>
                    </a:srgbClr>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Analítica Descriptiva</a:t>
            </a:r>
          </a:p>
        </p:txBody>
      </p:sp>
      <p:sp>
        <p:nvSpPr>
          <p:cNvPr id="102" name="Rectangle 196">
            <a:extLst>
              <a:ext uri="{FF2B5EF4-FFF2-40B4-BE49-F238E27FC236}">
                <a16:creationId xmlns:a16="http://schemas.microsoft.com/office/drawing/2014/main" id="{78107D56-C483-A245-8E11-3BD0A84ABC42}"/>
              </a:ext>
            </a:extLst>
          </p:cNvPr>
          <p:cNvSpPr/>
          <p:nvPr/>
        </p:nvSpPr>
        <p:spPr>
          <a:xfrm>
            <a:off x="1371939" y="2660875"/>
            <a:ext cx="2133579" cy="300074"/>
          </a:xfrm>
          <a:prstGeom prst="rect">
            <a:avLst/>
          </a:prstGeom>
          <a:noFill/>
        </p:spPr>
        <p:txBody>
          <a:bodyPr wrap="square" lIns="68571" tIns="34286" rIns="68571" bIns="34286">
            <a:spAutoFit/>
          </a:bodyPr>
          <a:lstStyle/>
          <a:p>
            <a:pPr algn="ctr" defTabSz="685715"/>
            <a:r>
              <a:rPr lang="es-ES_tradnl" sz="1500" b="1" dirty="0">
                <a:ln w="10160">
                  <a:solidFill>
                    <a:srgbClr val="4472C4">
                      <a:lumMod val="50000"/>
                    </a:srgbClr>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Búsquedas ad-hoc</a:t>
            </a:r>
          </a:p>
        </p:txBody>
      </p:sp>
      <p:sp>
        <p:nvSpPr>
          <p:cNvPr id="103" name="Rectangle 197">
            <a:extLst>
              <a:ext uri="{FF2B5EF4-FFF2-40B4-BE49-F238E27FC236}">
                <a16:creationId xmlns:a16="http://schemas.microsoft.com/office/drawing/2014/main" id="{86BA7683-2BB0-A24C-ABF8-A7584A1074C8}"/>
              </a:ext>
            </a:extLst>
          </p:cNvPr>
          <p:cNvSpPr/>
          <p:nvPr/>
        </p:nvSpPr>
        <p:spPr>
          <a:xfrm>
            <a:off x="2517090" y="3062032"/>
            <a:ext cx="1091793" cy="300074"/>
          </a:xfrm>
          <a:prstGeom prst="rect">
            <a:avLst/>
          </a:prstGeom>
          <a:noFill/>
        </p:spPr>
        <p:txBody>
          <a:bodyPr wrap="square" lIns="68571" tIns="34286" rIns="68571" bIns="34286">
            <a:spAutoFit/>
          </a:bodyPr>
          <a:lstStyle/>
          <a:p>
            <a:pPr algn="ctr" defTabSz="685715"/>
            <a:r>
              <a:rPr lang="es-ES_tradnl" sz="1500" b="1" dirty="0">
                <a:ln w="10160">
                  <a:solidFill>
                    <a:srgbClr val="4472C4">
                      <a:lumMod val="50000"/>
                    </a:srgbClr>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Alertas</a:t>
            </a:r>
          </a:p>
        </p:txBody>
      </p:sp>
      <p:sp>
        <p:nvSpPr>
          <p:cNvPr id="104" name="Rectangle 198">
            <a:extLst>
              <a:ext uri="{FF2B5EF4-FFF2-40B4-BE49-F238E27FC236}">
                <a16:creationId xmlns:a16="http://schemas.microsoft.com/office/drawing/2014/main" id="{0F4546C6-6A2C-CC49-B484-C3B23617465D}"/>
              </a:ext>
            </a:extLst>
          </p:cNvPr>
          <p:cNvSpPr/>
          <p:nvPr/>
        </p:nvSpPr>
        <p:spPr>
          <a:xfrm>
            <a:off x="1564485" y="3526949"/>
            <a:ext cx="1941035" cy="300074"/>
          </a:xfrm>
          <a:prstGeom prst="rect">
            <a:avLst/>
          </a:prstGeom>
          <a:noFill/>
        </p:spPr>
        <p:txBody>
          <a:bodyPr wrap="square" lIns="68571" tIns="34286" rIns="68571" bIns="34286">
            <a:spAutoFit/>
          </a:bodyPr>
          <a:lstStyle/>
          <a:p>
            <a:pPr algn="ctr" defTabSz="685715"/>
            <a:r>
              <a:rPr lang="es-ES_tradnl" sz="1500" b="1" dirty="0">
                <a:ln w="10160">
                  <a:solidFill>
                    <a:srgbClr val="4472C4">
                      <a:lumMod val="50000"/>
                    </a:srgbClr>
                  </a:solidFill>
                  <a:prstDash val="solid"/>
                </a:ln>
                <a:solidFill>
                  <a:srgbClr val="FFFFFF"/>
                </a:solidFill>
                <a:effectLst>
                  <a:outerShdw blurRad="38100" dist="22860" dir="5400000" algn="tl" rotWithShape="0">
                    <a:srgbClr val="000000">
                      <a:alpha val="30000"/>
                    </a:srgbClr>
                  </a:outerShdw>
                </a:effectLst>
                <a:latin typeface="Calibri" panose="020F0502020204030204"/>
                <a:ea typeface="Helvetica Neue" panose="02000503000000020004" pitchFamily="2" charset="0"/>
                <a:cs typeface="Helvetica Neue" panose="02000503000000020004" pitchFamily="2" charset="0"/>
              </a:rPr>
              <a:t>Cuadros de Mando</a:t>
            </a:r>
          </a:p>
        </p:txBody>
      </p:sp>
    </p:spTree>
    <p:extLst>
      <p:ext uri="{BB962C8B-B14F-4D97-AF65-F5344CB8AC3E}">
        <p14:creationId xmlns:p14="http://schemas.microsoft.com/office/powerpoint/2010/main" val="2773383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Picture 4" descr="Data Analytics Logo Vector Images (over 5,000)">
            <a:extLst>
              <a:ext uri="{FF2B5EF4-FFF2-40B4-BE49-F238E27FC236}">
                <a16:creationId xmlns:a16="http://schemas.microsoft.com/office/drawing/2014/main" id="{7E47DF06-B9F1-6664-6614-E81B9BAB076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87005" y="2823685"/>
            <a:ext cx="1109839" cy="1161459"/>
          </a:xfrm>
          <a:prstGeom prst="rect">
            <a:avLst/>
          </a:prstGeom>
          <a:noFill/>
        </p:spPr>
      </p:pic>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Espacio de datos del SERMAS </a:t>
            </a: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52</a:t>
            </a:fld>
            <a:endParaRPr lang="es-ES" dirty="0"/>
          </a:p>
        </p:txBody>
      </p:sp>
      <p:grpSp>
        <p:nvGrpSpPr>
          <p:cNvPr id="8" name="Group 4">
            <a:extLst>
              <a:ext uri="{FF2B5EF4-FFF2-40B4-BE49-F238E27FC236}">
                <a16:creationId xmlns:a16="http://schemas.microsoft.com/office/drawing/2014/main" id="{F9012A97-F4D2-A5B8-12D3-BEA39FFCBEF1}"/>
              </a:ext>
            </a:extLst>
          </p:cNvPr>
          <p:cNvGrpSpPr/>
          <p:nvPr/>
        </p:nvGrpSpPr>
        <p:grpSpPr>
          <a:xfrm>
            <a:off x="5166568" y="2041744"/>
            <a:ext cx="1561092" cy="366036"/>
            <a:chOff x="5209681" y="5550568"/>
            <a:chExt cx="2081456" cy="488048"/>
          </a:xfrm>
        </p:grpSpPr>
        <p:grpSp>
          <p:nvGrpSpPr>
            <p:cNvPr id="9" name="Gruppieren 953">
              <a:extLst>
                <a:ext uri="{FF2B5EF4-FFF2-40B4-BE49-F238E27FC236}">
                  <a16:creationId xmlns:a16="http://schemas.microsoft.com/office/drawing/2014/main" id="{033C457E-23D2-B460-528D-F16989A3A021}"/>
                </a:ext>
              </a:extLst>
            </p:cNvPr>
            <p:cNvGrpSpPr>
              <a:grpSpLocks noChangeAspect="1"/>
            </p:cNvGrpSpPr>
            <p:nvPr/>
          </p:nvGrpSpPr>
          <p:grpSpPr bwMode="gray">
            <a:xfrm>
              <a:off x="5209681" y="5550568"/>
              <a:ext cx="488047" cy="488047"/>
              <a:chOff x="3943728" y="2470969"/>
              <a:chExt cx="898977" cy="898977"/>
            </a:xfrm>
          </p:grpSpPr>
          <p:sp>
            <p:nvSpPr>
              <p:cNvPr id="11" name="Ellipse 954">
                <a:extLst>
                  <a:ext uri="{FF2B5EF4-FFF2-40B4-BE49-F238E27FC236}">
                    <a16:creationId xmlns:a16="http://schemas.microsoft.com/office/drawing/2014/main" id="{A0978CCB-9BF5-E9E6-C7E2-0283BC424354}"/>
                  </a:ext>
                </a:extLst>
              </p:cNvPr>
              <p:cNvSpPr>
                <a:spLocks noChangeAspect="1"/>
              </p:cNvSpPr>
              <p:nvPr/>
            </p:nvSpPr>
            <p:spPr bwMode="gray">
              <a:xfrm>
                <a:off x="3943728" y="2470969"/>
                <a:ext cx="898977" cy="898977"/>
              </a:xfrm>
              <a:prstGeom prst="ellipse">
                <a:avLst/>
              </a:prstGeom>
              <a:no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2" name="Grafik 643">
                <a:extLst>
                  <a:ext uri="{FF2B5EF4-FFF2-40B4-BE49-F238E27FC236}">
                    <a16:creationId xmlns:a16="http://schemas.microsoft.com/office/drawing/2014/main" id="{A7823EF6-E545-073D-F261-DFE48AECBA8B}"/>
                  </a:ext>
                </a:extLst>
              </p:cNvPr>
              <p:cNvGrpSpPr>
                <a:grpSpLocks noChangeAspect="1"/>
              </p:cNvGrpSpPr>
              <p:nvPr/>
            </p:nvGrpSpPr>
            <p:grpSpPr bwMode="gray">
              <a:xfrm>
                <a:off x="4192228" y="2710740"/>
                <a:ext cx="402792" cy="419148"/>
                <a:chOff x="36865856" y="-12299136"/>
                <a:chExt cx="4027932" cy="4189286"/>
              </a:xfrm>
            </p:grpSpPr>
            <p:sp>
              <p:nvSpPr>
                <p:cNvPr id="13" name="Freihandform: Form 956">
                  <a:extLst>
                    <a:ext uri="{FF2B5EF4-FFF2-40B4-BE49-F238E27FC236}">
                      <a16:creationId xmlns:a16="http://schemas.microsoft.com/office/drawing/2014/main" id="{20C47618-94BF-0361-F7F6-7255A7292A24}"/>
                    </a:ext>
                  </a:extLst>
                </p:cNvPr>
                <p:cNvSpPr/>
                <p:nvPr/>
              </p:nvSpPr>
              <p:spPr bwMode="gray">
                <a:xfrm>
                  <a:off x="38577022" y="-12299136"/>
                  <a:ext cx="593312" cy="9525"/>
                </a:xfrm>
                <a:custGeom>
                  <a:avLst/>
                  <a:gdLst>
                    <a:gd name="connsiteX0" fmla="*/ 0 w 593312"/>
                    <a:gd name="connsiteY0" fmla="*/ 0 h 9525"/>
                    <a:gd name="connsiteX1" fmla="*/ 593312 w 593312"/>
                    <a:gd name="connsiteY1" fmla="*/ 0 h 9525"/>
                  </a:gdLst>
                  <a:ahLst/>
                  <a:cxnLst>
                    <a:cxn ang="0">
                      <a:pos x="connsiteX0" y="connsiteY0"/>
                    </a:cxn>
                    <a:cxn ang="0">
                      <a:pos x="connsiteX1" y="connsiteY1"/>
                    </a:cxn>
                  </a:cxnLst>
                  <a:rect l="l" t="t" r="r" b="b"/>
                  <a:pathLst>
                    <a:path w="593312" h="9525">
                      <a:moveTo>
                        <a:pt x="0" y="0"/>
                      </a:moveTo>
                      <a:lnTo>
                        <a:pt x="593312"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Freihandform: Form 957">
                  <a:extLst>
                    <a:ext uri="{FF2B5EF4-FFF2-40B4-BE49-F238E27FC236}">
                      <a16:creationId xmlns:a16="http://schemas.microsoft.com/office/drawing/2014/main" id="{402B7426-FCF7-C226-BCD1-20D7FAA950A9}"/>
                    </a:ext>
                  </a:extLst>
                </p:cNvPr>
                <p:cNvSpPr/>
                <p:nvPr/>
              </p:nvSpPr>
              <p:spPr bwMode="gray">
                <a:xfrm>
                  <a:off x="39727261" y="-12044532"/>
                  <a:ext cx="450437" cy="301275"/>
                </a:xfrm>
                <a:custGeom>
                  <a:avLst/>
                  <a:gdLst>
                    <a:gd name="connsiteX0" fmla="*/ 0 w 450437"/>
                    <a:gd name="connsiteY0" fmla="*/ 0 h 301275"/>
                    <a:gd name="connsiteX1" fmla="*/ 450437 w 450437"/>
                    <a:gd name="connsiteY1" fmla="*/ 301276 h 301275"/>
                  </a:gdLst>
                  <a:ahLst/>
                  <a:cxnLst>
                    <a:cxn ang="0">
                      <a:pos x="connsiteX0" y="connsiteY0"/>
                    </a:cxn>
                    <a:cxn ang="0">
                      <a:pos x="connsiteX1" y="connsiteY1"/>
                    </a:cxn>
                  </a:cxnLst>
                  <a:rect l="l" t="t" r="r" b="b"/>
                  <a:pathLst>
                    <a:path w="450437" h="301275">
                      <a:moveTo>
                        <a:pt x="0" y="0"/>
                      </a:moveTo>
                      <a:lnTo>
                        <a:pt x="450437" y="301276"/>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Freihandform: Form 958">
                  <a:extLst>
                    <a:ext uri="{FF2B5EF4-FFF2-40B4-BE49-F238E27FC236}">
                      <a16:creationId xmlns:a16="http://schemas.microsoft.com/office/drawing/2014/main" id="{EC76EBA8-1347-7B5F-9BB5-BD848450A7AC}"/>
                    </a:ext>
                  </a:extLst>
                </p:cNvPr>
                <p:cNvSpPr/>
                <p:nvPr/>
              </p:nvSpPr>
              <p:spPr bwMode="gray">
                <a:xfrm>
                  <a:off x="37502846" y="-11588135"/>
                  <a:ext cx="3381416" cy="2745147"/>
                </a:xfrm>
                <a:custGeom>
                  <a:avLst/>
                  <a:gdLst>
                    <a:gd name="connsiteX0" fmla="*/ 2745146 w 3381416"/>
                    <a:gd name="connsiteY0" fmla="*/ 1383071 h 2745147"/>
                    <a:gd name="connsiteX1" fmla="*/ 1383071 w 3381416"/>
                    <a:gd name="connsiteY1" fmla="*/ 41 h 2745147"/>
                    <a:gd name="connsiteX2" fmla="*/ 41 w 3381416"/>
                    <a:gd name="connsiteY2" fmla="*/ 1362116 h 2745147"/>
                    <a:gd name="connsiteX3" fmla="*/ 1362116 w 3381416"/>
                    <a:gd name="connsiteY3" fmla="*/ 2745146 h 2745147"/>
                    <a:gd name="connsiteX4" fmla="*/ 1372594 w 3381416"/>
                    <a:gd name="connsiteY4" fmla="*/ 2745146 h 2745147"/>
                    <a:gd name="connsiteX5" fmla="*/ 2745146 w 3381416"/>
                    <a:gd name="connsiteY5" fmla="*/ 1383071 h 2745147"/>
                    <a:gd name="connsiteX6" fmla="*/ 3381416 w 3381416"/>
                    <a:gd name="connsiteY6" fmla="*/ 1383071 h 274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1416" h="2745147">
                      <a:moveTo>
                        <a:pt x="2745146" y="1383071"/>
                      </a:moveTo>
                      <a:cubicBezTo>
                        <a:pt x="2750957" y="625072"/>
                        <a:pt x="2141166" y="5851"/>
                        <a:pt x="1383071" y="41"/>
                      </a:cubicBezTo>
                      <a:cubicBezTo>
                        <a:pt x="625072" y="-5769"/>
                        <a:pt x="5851" y="604021"/>
                        <a:pt x="41" y="1362116"/>
                      </a:cubicBezTo>
                      <a:cubicBezTo>
                        <a:pt x="-5769" y="2120211"/>
                        <a:pt x="604021" y="2739336"/>
                        <a:pt x="1362116" y="2745146"/>
                      </a:cubicBezTo>
                      <a:cubicBezTo>
                        <a:pt x="1365641" y="2745146"/>
                        <a:pt x="1369070" y="2745146"/>
                        <a:pt x="1372594" y="2745146"/>
                      </a:cubicBezTo>
                      <a:cubicBezTo>
                        <a:pt x="2126974" y="2746194"/>
                        <a:pt x="2740384" y="2137451"/>
                        <a:pt x="2745146" y="1383071"/>
                      </a:cubicBezTo>
                      <a:lnTo>
                        <a:pt x="3381416" y="1383071"/>
                      </a:lnTo>
                    </a:path>
                  </a:pathLst>
                </a:custGeom>
                <a:noFill/>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Freihandform: Form 959">
                  <a:extLst>
                    <a:ext uri="{FF2B5EF4-FFF2-40B4-BE49-F238E27FC236}">
                      <a16:creationId xmlns:a16="http://schemas.microsoft.com/office/drawing/2014/main" id="{590290ED-FDAA-23CF-6C36-4E4E254ACE8C}"/>
                    </a:ext>
                  </a:extLst>
                </p:cNvPr>
                <p:cNvSpPr/>
                <p:nvPr/>
              </p:nvSpPr>
              <p:spPr bwMode="gray">
                <a:xfrm>
                  <a:off x="38877250" y="-12299136"/>
                  <a:ext cx="9525" cy="723328"/>
                </a:xfrm>
                <a:custGeom>
                  <a:avLst/>
                  <a:gdLst>
                    <a:gd name="connsiteX0" fmla="*/ 0 w 9525"/>
                    <a:gd name="connsiteY0" fmla="*/ 723329 h 723328"/>
                    <a:gd name="connsiteX1" fmla="*/ 0 w 9525"/>
                    <a:gd name="connsiteY1" fmla="*/ 0 h 723328"/>
                  </a:gdLst>
                  <a:ahLst/>
                  <a:cxnLst>
                    <a:cxn ang="0">
                      <a:pos x="connsiteX0" y="connsiteY0"/>
                    </a:cxn>
                    <a:cxn ang="0">
                      <a:pos x="connsiteX1" y="connsiteY1"/>
                    </a:cxn>
                  </a:cxnLst>
                  <a:rect l="l" t="t" r="r" b="b"/>
                  <a:pathLst>
                    <a:path w="9525" h="723328">
                      <a:moveTo>
                        <a:pt x="0" y="723329"/>
                      </a:moveTo>
                      <a:lnTo>
                        <a:pt x="0"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Freihandform: Form 960">
                  <a:extLst>
                    <a:ext uri="{FF2B5EF4-FFF2-40B4-BE49-F238E27FC236}">
                      <a16:creationId xmlns:a16="http://schemas.microsoft.com/office/drawing/2014/main" id="{004D059F-2814-82A6-17D1-796B4F2A47DD}"/>
                    </a:ext>
                  </a:extLst>
                </p:cNvPr>
                <p:cNvSpPr/>
                <p:nvPr/>
              </p:nvSpPr>
              <p:spPr bwMode="gray">
                <a:xfrm>
                  <a:off x="39604293" y="-11893847"/>
                  <a:ext cx="348138" cy="520446"/>
                </a:xfrm>
                <a:custGeom>
                  <a:avLst/>
                  <a:gdLst>
                    <a:gd name="connsiteX0" fmla="*/ 0 w 348138"/>
                    <a:gd name="connsiteY0" fmla="*/ 520446 h 520446"/>
                    <a:gd name="connsiteX1" fmla="*/ 348139 w 348138"/>
                    <a:gd name="connsiteY1" fmla="*/ 0 h 520446"/>
                  </a:gdLst>
                  <a:ahLst/>
                  <a:cxnLst>
                    <a:cxn ang="0">
                      <a:pos x="connsiteX0" y="connsiteY0"/>
                    </a:cxn>
                    <a:cxn ang="0">
                      <a:pos x="connsiteX1" y="connsiteY1"/>
                    </a:cxn>
                  </a:cxnLst>
                  <a:rect l="l" t="t" r="r" b="b"/>
                  <a:pathLst>
                    <a:path w="348138" h="520446">
                      <a:moveTo>
                        <a:pt x="0" y="520446"/>
                      </a:moveTo>
                      <a:lnTo>
                        <a:pt x="348139"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Freihandform: Form 961">
                  <a:extLst>
                    <a:ext uri="{FF2B5EF4-FFF2-40B4-BE49-F238E27FC236}">
                      <a16:creationId xmlns:a16="http://schemas.microsoft.com/office/drawing/2014/main" id="{9C9707B0-A8E9-7B52-910C-E297E723DEAA}"/>
                    </a:ext>
                  </a:extLst>
                </p:cNvPr>
                <p:cNvSpPr/>
                <p:nvPr/>
              </p:nvSpPr>
              <p:spPr bwMode="gray">
                <a:xfrm>
                  <a:off x="40884263" y="-10480432"/>
                  <a:ext cx="9525" cy="541877"/>
                </a:xfrm>
                <a:custGeom>
                  <a:avLst/>
                  <a:gdLst>
                    <a:gd name="connsiteX0" fmla="*/ 0 w 9525"/>
                    <a:gd name="connsiteY0" fmla="*/ 0 h 541877"/>
                    <a:gd name="connsiteX1" fmla="*/ 0 w 9525"/>
                    <a:gd name="connsiteY1" fmla="*/ 541877 h 541877"/>
                  </a:gdLst>
                  <a:ahLst/>
                  <a:cxnLst>
                    <a:cxn ang="0">
                      <a:pos x="connsiteX0" y="connsiteY0"/>
                    </a:cxn>
                    <a:cxn ang="0">
                      <a:pos x="connsiteX1" y="connsiteY1"/>
                    </a:cxn>
                  </a:cxnLst>
                  <a:rect l="l" t="t" r="r" b="b"/>
                  <a:pathLst>
                    <a:path w="9525" h="541877">
                      <a:moveTo>
                        <a:pt x="0" y="0"/>
                      </a:moveTo>
                      <a:lnTo>
                        <a:pt x="0" y="541877"/>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Freihandform: Form 962">
                  <a:extLst>
                    <a:ext uri="{FF2B5EF4-FFF2-40B4-BE49-F238E27FC236}">
                      <a16:creationId xmlns:a16="http://schemas.microsoft.com/office/drawing/2014/main" id="{3BC48645-1B75-D5D9-CAE5-5362A3A0CF96}"/>
                    </a:ext>
                  </a:extLst>
                </p:cNvPr>
                <p:cNvSpPr/>
                <p:nvPr/>
              </p:nvSpPr>
              <p:spPr bwMode="gray">
                <a:xfrm>
                  <a:off x="40070161" y="-11131847"/>
                  <a:ext cx="411003" cy="251269"/>
                </a:xfrm>
                <a:custGeom>
                  <a:avLst/>
                  <a:gdLst>
                    <a:gd name="connsiteX0" fmla="*/ 0 w 411003"/>
                    <a:gd name="connsiteY0" fmla="*/ 251269 h 251269"/>
                    <a:gd name="connsiteX1" fmla="*/ 411004 w 411003"/>
                    <a:gd name="connsiteY1" fmla="*/ 0 h 251269"/>
                  </a:gdLst>
                  <a:ahLst/>
                  <a:cxnLst>
                    <a:cxn ang="0">
                      <a:pos x="connsiteX0" y="connsiteY0"/>
                    </a:cxn>
                    <a:cxn ang="0">
                      <a:pos x="connsiteX1" y="connsiteY1"/>
                    </a:cxn>
                  </a:cxnLst>
                  <a:rect l="l" t="t" r="r" b="b"/>
                  <a:pathLst>
                    <a:path w="411003" h="251269">
                      <a:moveTo>
                        <a:pt x="0" y="251269"/>
                      </a:moveTo>
                      <a:lnTo>
                        <a:pt x="411004"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Freihandform: Form 963">
                  <a:extLst>
                    <a:ext uri="{FF2B5EF4-FFF2-40B4-BE49-F238E27FC236}">
                      <a16:creationId xmlns:a16="http://schemas.microsoft.com/office/drawing/2014/main" id="{AB2A0A7C-96AE-F47F-CACE-7B3D06028C47}"/>
                    </a:ext>
                  </a:extLst>
                </p:cNvPr>
                <p:cNvSpPr/>
                <p:nvPr/>
              </p:nvSpPr>
              <p:spPr bwMode="gray">
                <a:xfrm>
                  <a:off x="40339909" y="-11363019"/>
                  <a:ext cx="282606" cy="462343"/>
                </a:xfrm>
                <a:custGeom>
                  <a:avLst/>
                  <a:gdLst>
                    <a:gd name="connsiteX0" fmla="*/ 0 w 282606"/>
                    <a:gd name="connsiteY0" fmla="*/ 0 h 462343"/>
                    <a:gd name="connsiteX1" fmla="*/ 282607 w 282606"/>
                    <a:gd name="connsiteY1" fmla="*/ 462344 h 462343"/>
                  </a:gdLst>
                  <a:ahLst/>
                  <a:cxnLst>
                    <a:cxn ang="0">
                      <a:pos x="connsiteX0" y="connsiteY0"/>
                    </a:cxn>
                    <a:cxn ang="0">
                      <a:pos x="connsiteX1" y="connsiteY1"/>
                    </a:cxn>
                  </a:cxnLst>
                  <a:rect l="l" t="t" r="r" b="b"/>
                  <a:pathLst>
                    <a:path w="282606" h="462343">
                      <a:moveTo>
                        <a:pt x="0" y="0"/>
                      </a:moveTo>
                      <a:lnTo>
                        <a:pt x="282607" y="462344"/>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Freihandform: Form 964">
                  <a:extLst>
                    <a:ext uri="{FF2B5EF4-FFF2-40B4-BE49-F238E27FC236}">
                      <a16:creationId xmlns:a16="http://schemas.microsoft.com/office/drawing/2014/main" id="{264B84FF-DD34-CDF0-DF61-96C3BE41F86A}"/>
                    </a:ext>
                  </a:extLst>
                </p:cNvPr>
                <p:cNvSpPr/>
                <p:nvPr/>
              </p:nvSpPr>
              <p:spPr bwMode="gray">
                <a:xfrm>
                  <a:off x="36866618" y="-10205064"/>
                  <a:ext cx="636365" cy="9525"/>
                </a:xfrm>
                <a:custGeom>
                  <a:avLst/>
                  <a:gdLst>
                    <a:gd name="connsiteX0" fmla="*/ 636365 w 636365"/>
                    <a:gd name="connsiteY0" fmla="*/ 0 h 9525"/>
                    <a:gd name="connsiteX1" fmla="*/ 0 w 636365"/>
                    <a:gd name="connsiteY1" fmla="*/ 0 h 9525"/>
                  </a:gdLst>
                  <a:ahLst/>
                  <a:cxnLst>
                    <a:cxn ang="0">
                      <a:pos x="connsiteX0" y="connsiteY0"/>
                    </a:cxn>
                    <a:cxn ang="0">
                      <a:pos x="connsiteX1" y="connsiteY1"/>
                    </a:cxn>
                  </a:cxnLst>
                  <a:rect l="l" t="t" r="r" b="b"/>
                  <a:pathLst>
                    <a:path w="636365" h="9525">
                      <a:moveTo>
                        <a:pt x="636365" y="0"/>
                      </a:moveTo>
                      <a:lnTo>
                        <a:pt x="0"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Freihandform: Form 965">
                  <a:extLst>
                    <a:ext uri="{FF2B5EF4-FFF2-40B4-BE49-F238E27FC236}">
                      <a16:creationId xmlns:a16="http://schemas.microsoft.com/office/drawing/2014/main" id="{315C1D24-24D5-0499-EC61-51D9A3CE87CA}"/>
                    </a:ext>
                  </a:extLst>
                </p:cNvPr>
                <p:cNvSpPr/>
                <p:nvPr/>
              </p:nvSpPr>
              <p:spPr bwMode="gray">
                <a:xfrm>
                  <a:off x="37798448" y="-11893847"/>
                  <a:ext cx="348234" cy="520446"/>
                </a:xfrm>
                <a:custGeom>
                  <a:avLst/>
                  <a:gdLst>
                    <a:gd name="connsiteX0" fmla="*/ 348234 w 348234"/>
                    <a:gd name="connsiteY0" fmla="*/ 520446 h 520446"/>
                    <a:gd name="connsiteX1" fmla="*/ 0 w 348234"/>
                    <a:gd name="connsiteY1" fmla="*/ 0 h 520446"/>
                  </a:gdLst>
                  <a:ahLst/>
                  <a:cxnLst>
                    <a:cxn ang="0">
                      <a:pos x="connsiteX0" y="connsiteY0"/>
                    </a:cxn>
                    <a:cxn ang="0">
                      <a:pos x="connsiteX1" y="connsiteY1"/>
                    </a:cxn>
                  </a:cxnLst>
                  <a:rect l="l" t="t" r="r" b="b"/>
                  <a:pathLst>
                    <a:path w="348234" h="520446">
                      <a:moveTo>
                        <a:pt x="348234" y="520446"/>
                      </a:moveTo>
                      <a:lnTo>
                        <a:pt x="0"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Freihandform: Form 966">
                  <a:extLst>
                    <a:ext uri="{FF2B5EF4-FFF2-40B4-BE49-F238E27FC236}">
                      <a16:creationId xmlns:a16="http://schemas.microsoft.com/office/drawing/2014/main" id="{0FB0957B-2B39-01EF-639F-A4FE88CF5D75}"/>
                    </a:ext>
                  </a:extLst>
                </p:cNvPr>
                <p:cNvSpPr/>
                <p:nvPr/>
              </p:nvSpPr>
              <p:spPr bwMode="gray">
                <a:xfrm>
                  <a:off x="36865856" y="-10480432"/>
                  <a:ext cx="9525" cy="541877"/>
                </a:xfrm>
                <a:custGeom>
                  <a:avLst/>
                  <a:gdLst>
                    <a:gd name="connsiteX0" fmla="*/ 0 w 9525"/>
                    <a:gd name="connsiteY0" fmla="*/ 0 h 541877"/>
                    <a:gd name="connsiteX1" fmla="*/ 0 w 9525"/>
                    <a:gd name="connsiteY1" fmla="*/ 541877 h 541877"/>
                  </a:gdLst>
                  <a:ahLst/>
                  <a:cxnLst>
                    <a:cxn ang="0">
                      <a:pos x="connsiteX0" y="connsiteY0"/>
                    </a:cxn>
                    <a:cxn ang="0">
                      <a:pos x="connsiteX1" y="connsiteY1"/>
                    </a:cxn>
                  </a:cxnLst>
                  <a:rect l="l" t="t" r="r" b="b"/>
                  <a:pathLst>
                    <a:path w="9525" h="541877">
                      <a:moveTo>
                        <a:pt x="0" y="0"/>
                      </a:moveTo>
                      <a:lnTo>
                        <a:pt x="0" y="541877"/>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Freihandform: Form 967">
                  <a:extLst>
                    <a:ext uri="{FF2B5EF4-FFF2-40B4-BE49-F238E27FC236}">
                      <a16:creationId xmlns:a16="http://schemas.microsoft.com/office/drawing/2014/main" id="{83D22FCA-E225-E135-F0DB-DBF06D9430C9}"/>
                    </a:ext>
                  </a:extLst>
                </p:cNvPr>
                <p:cNvSpPr/>
                <p:nvPr/>
              </p:nvSpPr>
              <p:spPr bwMode="gray">
                <a:xfrm>
                  <a:off x="37573277" y="-12044532"/>
                  <a:ext cx="450437" cy="301275"/>
                </a:xfrm>
                <a:custGeom>
                  <a:avLst/>
                  <a:gdLst>
                    <a:gd name="connsiteX0" fmla="*/ 450437 w 450437"/>
                    <a:gd name="connsiteY0" fmla="*/ 0 h 301275"/>
                    <a:gd name="connsiteX1" fmla="*/ 0 w 450437"/>
                    <a:gd name="connsiteY1" fmla="*/ 301276 h 301275"/>
                  </a:gdLst>
                  <a:ahLst/>
                  <a:cxnLst>
                    <a:cxn ang="0">
                      <a:pos x="connsiteX0" y="connsiteY0"/>
                    </a:cxn>
                    <a:cxn ang="0">
                      <a:pos x="connsiteX1" y="connsiteY1"/>
                    </a:cxn>
                  </a:cxnLst>
                  <a:rect l="l" t="t" r="r" b="b"/>
                  <a:pathLst>
                    <a:path w="450437" h="301275">
                      <a:moveTo>
                        <a:pt x="450437" y="0"/>
                      </a:moveTo>
                      <a:lnTo>
                        <a:pt x="0" y="301276"/>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Freihandform: Form 968">
                  <a:extLst>
                    <a:ext uri="{FF2B5EF4-FFF2-40B4-BE49-F238E27FC236}">
                      <a16:creationId xmlns:a16="http://schemas.microsoft.com/office/drawing/2014/main" id="{B8434020-F514-2BD0-14CF-3DD843F16F27}"/>
                    </a:ext>
                  </a:extLst>
                </p:cNvPr>
                <p:cNvSpPr/>
                <p:nvPr/>
              </p:nvSpPr>
              <p:spPr bwMode="gray">
                <a:xfrm>
                  <a:off x="37269716" y="-11131847"/>
                  <a:ext cx="411099" cy="251269"/>
                </a:xfrm>
                <a:custGeom>
                  <a:avLst/>
                  <a:gdLst>
                    <a:gd name="connsiteX0" fmla="*/ 411099 w 411099"/>
                    <a:gd name="connsiteY0" fmla="*/ 251269 h 251269"/>
                    <a:gd name="connsiteX1" fmla="*/ 0 w 411099"/>
                    <a:gd name="connsiteY1" fmla="*/ 0 h 251269"/>
                  </a:gdLst>
                  <a:ahLst/>
                  <a:cxnLst>
                    <a:cxn ang="0">
                      <a:pos x="connsiteX0" y="connsiteY0"/>
                    </a:cxn>
                    <a:cxn ang="0">
                      <a:pos x="connsiteX1" y="connsiteY1"/>
                    </a:cxn>
                  </a:cxnLst>
                  <a:rect l="l" t="t" r="r" b="b"/>
                  <a:pathLst>
                    <a:path w="411099" h="251269">
                      <a:moveTo>
                        <a:pt x="411099" y="251269"/>
                      </a:moveTo>
                      <a:lnTo>
                        <a:pt x="0"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Freihandform: Form 969">
                  <a:extLst>
                    <a:ext uri="{FF2B5EF4-FFF2-40B4-BE49-F238E27FC236}">
                      <a16:creationId xmlns:a16="http://schemas.microsoft.com/office/drawing/2014/main" id="{5CFDB78F-A3DC-CDAB-E0CF-BA491E795F70}"/>
                    </a:ext>
                  </a:extLst>
                </p:cNvPr>
                <p:cNvSpPr/>
                <p:nvPr/>
              </p:nvSpPr>
              <p:spPr bwMode="gray">
                <a:xfrm>
                  <a:off x="37128460" y="-11363019"/>
                  <a:ext cx="282606" cy="462343"/>
                </a:xfrm>
                <a:custGeom>
                  <a:avLst/>
                  <a:gdLst>
                    <a:gd name="connsiteX0" fmla="*/ 282607 w 282606"/>
                    <a:gd name="connsiteY0" fmla="*/ 0 h 462343"/>
                    <a:gd name="connsiteX1" fmla="*/ 0 w 282606"/>
                    <a:gd name="connsiteY1" fmla="*/ 462344 h 462343"/>
                  </a:gdLst>
                  <a:ahLst/>
                  <a:cxnLst>
                    <a:cxn ang="0">
                      <a:pos x="connsiteX0" y="connsiteY0"/>
                    </a:cxn>
                    <a:cxn ang="0">
                      <a:pos x="connsiteX1" y="connsiteY1"/>
                    </a:cxn>
                  </a:cxnLst>
                  <a:rect l="l" t="t" r="r" b="b"/>
                  <a:pathLst>
                    <a:path w="282606" h="462343">
                      <a:moveTo>
                        <a:pt x="282607" y="0"/>
                      </a:moveTo>
                      <a:lnTo>
                        <a:pt x="0" y="462344"/>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Freihandform: Form 970">
                  <a:extLst>
                    <a:ext uri="{FF2B5EF4-FFF2-40B4-BE49-F238E27FC236}">
                      <a16:creationId xmlns:a16="http://schemas.microsoft.com/office/drawing/2014/main" id="{8CA79C62-776C-2DC5-52F6-079257DD06B5}"/>
                    </a:ext>
                  </a:extLst>
                </p:cNvPr>
                <p:cNvSpPr/>
                <p:nvPr/>
              </p:nvSpPr>
              <p:spPr bwMode="gray">
                <a:xfrm>
                  <a:off x="38873726" y="-8842704"/>
                  <a:ext cx="9525" cy="723328"/>
                </a:xfrm>
                <a:custGeom>
                  <a:avLst/>
                  <a:gdLst>
                    <a:gd name="connsiteX0" fmla="*/ 0 w 9525"/>
                    <a:gd name="connsiteY0" fmla="*/ 0 h 723328"/>
                    <a:gd name="connsiteX1" fmla="*/ 0 w 9525"/>
                    <a:gd name="connsiteY1" fmla="*/ 723329 h 723328"/>
                  </a:gdLst>
                  <a:ahLst/>
                  <a:cxnLst>
                    <a:cxn ang="0">
                      <a:pos x="connsiteX0" y="connsiteY0"/>
                    </a:cxn>
                    <a:cxn ang="0">
                      <a:pos x="connsiteX1" y="connsiteY1"/>
                    </a:cxn>
                  </a:cxnLst>
                  <a:rect l="l" t="t" r="r" b="b"/>
                  <a:pathLst>
                    <a:path w="9525" h="723328">
                      <a:moveTo>
                        <a:pt x="0" y="0"/>
                      </a:moveTo>
                      <a:lnTo>
                        <a:pt x="0" y="723329"/>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Freihandform: Form 971">
                  <a:extLst>
                    <a:ext uri="{FF2B5EF4-FFF2-40B4-BE49-F238E27FC236}">
                      <a16:creationId xmlns:a16="http://schemas.microsoft.com/office/drawing/2014/main" id="{2DCF5411-9F03-62F8-27FE-B92C15BCD665}"/>
                    </a:ext>
                  </a:extLst>
                </p:cNvPr>
                <p:cNvSpPr/>
                <p:nvPr/>
              </p:nvSpPr>
              <p:spPr bwMode="gray">
                <a:xfrm>
                  <a:off x="37798448" y="-9045110"/>
                  <a:ext cx="348234" cy="520445"/>
                </a:xfrm>
                <a:custGeom>
                  <a:avLst/>
                  <a:gdLst>
                    <a:gd name="connsiteX0" fmla="*/ 348234 w 348234"/>
                    <a:gd name="connsiteY0" fmla="*/ 0 h 520445"/>
                    <a:gd name="connsiteX1" fmla="*/ 0 w 348234"/>
                    <a:gd name="connsiteY1" fmla="*/ 520446 h 520445"/>
                  </a:gdLst>
                  <a:ahLst/>
                  <a:cxnLst>
                    <a:cxn ang="0">
                      <a:pos x="connsiteX0" y="connsiteY0"/>
                    </a:cxn>
                    <a:cxn ang="0">
                      <a:pos x="connsiteX1" y="connsiteY1"/>
                    </a:cxn>
                  </a:cxnLst>
                  <a:rect l="l" t="t" r="r" b="b"/>
                  <a:pathLst>
                    <a:path w="348234" h="520445">
                      <a:moveTo>
                        <a:pt x="348234" y="0"/>
                      </a:moveTo>
                      <a:lnTo>
                        <a:pt x="0" y="520446"/>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Freihandform: Form 972">
                  <a:extLst>
                    <a:ext uri="{FF2B5EF4-FFF2-40B4-BE49-F238E27FC236}">
                      <a16:creationId xmlns:a16="http://schemas.microsoft.com/office/drawing/2014/main" id="{56BD8DCC-A283-EE13-15E9-B1C4312E0AEE}"/>
                    </a:ext>
                  </a:extLst>
                </p:cNvPr>
                <p:cNvSpPr/>
                <p:nvPr/>
              </p:nvSpPr>
              <p:spPr bwMode="gray">
                <a:xfrm>
                  <a:off x="38602739" y="-8119375"/>
                  <a:ext cx="541877" cy="9525"/>
                </a:xfrm>
                <a:custGeom>
                  <a:avLst/>
                  <a:gdLst>
                    <a:gd name="connsiteX0" fmla="*/ 541877 w 541877"/>
                    <a:gd name="connsiteY0" fmla="*/ 0 h 9525"/>
                    <a:gd name="connsiteX1" fmla="*/ 0 w 541877"/>
                    <a:gd name="connsiteY1" fmla="*/ 0 h 9525"/>
                  </a:gdLst>
                  <a:ahLst/>
                  <a:cxnLst>
                    <a:cxn ang="0">
                      <a:pos x="connsiteX0" y="connsiteY0"/>
                    </a:cxn>
                    <a:cxn ang="0">
                      <a:pos x="connsiteX1" y="connsiteY1"/>
                    </a:cxn>
                  </a:cxnLst>
                  <a:rect l="l" t="t" r="r" b="b"/>
                  <a:pathLst>
                    <a:path w="541877" h="9525">
                      <a:moveTo>
                        <a:pt x="541877" y="0"/>
                      </a:moveTo>
                      <a:lnTo>
                        <a:pt x="0"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Freihandform: Form 973">
                  <a:extLst>
                    <a:ext uri="{FF2B5EF4-FFF2-40B4-BE49-F238E27FC236}">
                      <a16:creationId xmlns:a16="http://schemas.microsoft.com/office/drawing/2014/main" id="{8D2CAB75-85E0-7342-F579-CE7145E3D9B6}"/>
                    </a:ext>
                  </a:extLst>
                </p:cNvPr>
                <p:cNvSpPr/>
                <p:nvPr/>
              </p:nvSpPr>
              <p:spPr bwMode="gray">
                <a:xfrm>
                  <a:off x="37573277" y="-8675254"/>
                  <a:ext cx="450437" cy="301275"/>
                </a:xfrm>
                <a:custGeom>
                  <a:avLst/>
                  <a:gdLst>
                    <a:gd name="connsiteX0" fmla="*/ 450437 w 450437"/>
                    <a:gd name="connsiteY0" fmla="*/ 301276 h 301275"/>
                    <a:gd name="connsiteX1" fmla="*/ 0 w 450437"/>
                    <a:gd name="connsiteY1" fmla="*/ 0 h 301275"/>
                  </a:gdLst>
                  <a:ahLst/>
                  <a:cxnLst>
                    <a:cxn ang="0">
                      <a:pos x="connsiteX0" y="connsiteY0"/>
                    </a:cxn>
                    <a:cxn ang="0">
                      <a:pos x="connsiteX1" y="connsiteY1"/>
                    </a:cxn>
                  </a:cxnLst>
                  <a:rect l="l" t="t" r="r" b="b"/>
                  <a:pathLst>
                    <a:path w="450437" h="301275">
                      <a:moveTo>
                        <a:pt x="450437" y="301276"/>
                      </a:moveTo>
                      <a:lnTo>
                        <a:pt x="0"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Freihandform: Form 974">
                  <a:extLst>
                    <a:ext uri="{FF2B5EF4-FFF2-40B4-BE49-F238E27FC236}">
                      <a16:creationId xmlns:a16="http://schemas.microsoft.com/office/drawing/2014/main" id="{87163DE7-F6BF-FD00-D7D3-DD21C854B957}"/>
                    </a:ext>
                  </a:extLst>
                </p:cNvPr>
                <p:cNvSpPr/>
                <p:nvPr/>
              </p:nvSpPr>
              <p:spPr bwMode="gray">
                <a:xfrm>
                  <a:off x="37269716" y="-9537933"/>
                  <a:ext cx="411099" cy="251269"/>
                </a:xfrm>
                <a:custGeom>
                  <a:avLst/>
                  <a:gdLst>
                    <a:gd name="connsiteX0" fmla="*/ 411099 w 411099"/>
                    <a:gd name="connsiteY0" fmla="*/ 0 h 251269"/>
                    <a:gd name="connsiteX1" fmla="*/ 0 w 411099"/>
                    <a:gd name="connsiteY1" fmla="*/ 251269 h 251269"/>
                  </a:gdLst>
                  <a:ahLst/>
                  <a:cxnLst>
                    <a:cxn ang="0">
                      <a:pos x="connsiteX0" y="connsiteY0"/>
                    </a:cxn>
                    <a:cxn ang="0">
                      <a:pos x="connsiteX1" y="connsiteY1"/>
                    </a:cxn>
                  </a:cxnLst>
                  <a:rect l="l" t="t" r="r" b="b"/>
                  <a:pathLst>
                    <a:path w="411099" h="251269">
                      <a:moveTo>
                        <a:pt x="411099" y="0"/>
                      </a:moveTo>
                      <a:lnTo>
                        <a:pt x="0" y="251269"/>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Freihandform: Form 975">
                  <a:extLst>
                    <a:ext uri="{FF2B5EF4-FFF2-40B4-BE49-F238E27FC236}">
                      <a16:creationId xmlns:a16="http://schemas.microsoft.com/office/drawing/2014/main" id="{F5F26E12-D997-1ED4-6C69-FFEF019BC031}"/>
                    </a:ext>
                  </a:extLst>
                </p:cNvPr>
                <p:cNvSpPr/>
                <p:nvPr/>
              </p:nvSpPr>
              <p:spPr bwMode="gray">
                <a:xfrm>
                  <a:off x="37128460" y="-9517836"/>
                  <a:ext cx="282606" cy="462343"/>
                </a:xfrm>
                <a:custGeom>
                  <a:avLst/>
                  <a:gdLst>
                    <a:gd name="connsiteX0" fmla="*/ 282607 w 282606"/>
                    <a:gd name="connsiteY0" fmla="*/ 462344 h 462343"/>
                    <a:gd name="connsiteX1" fmla="*/ 0 w 282606"/>
                    <a:gd name="connsiteY1" fmla="*/ 0 h 462343"/>
                  </a:gdLst>
                  <a:ahLst/>
                  <a:cxnLst>
                    <a:cxn ang="0">
                      <a:pos x="connsiteX0" y="connsiteY0"/>
                    </a:cxn>
                    <a:cxn ang="0">
                      <a:pos x="connsiteX1" y="connsiteY1"/>
                    </a:cxn>
                  </a:cxnLst>
                  <a:rect l="l" t="t" r="r" b="b"/>
                  <a:pathLst>
                    <a:path w="282606" h="462343">
                      <a:moveTo>
                        <a:pt x="282607" y="462344"/>
                      </a:moveTo>
                      <a:lnTo>
                        <a:pt x="0"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Freihandform: Form 976">
                  <a:extLst>
                    <a:ext uri="{FF2B5EF4-FFF2-40B4-BE49-F238E27FC236}">
                      <a16:creationId xmlns:a16="http://schemas.microsoft.com/office/drawing/2014/main" id="{3983B8C5-EA10-8226-A1D9-D67521AA03CF}"/>
                    </a:ext>
                  </a:extLst>
                </p:cNvPr>
                <p:cNvSpPr/>
                <p:nvPr/>
              </p:nvSpPr>
              <p:spPr bwMode="gray">
                <a:xfrm>
                  <a:off x="39604293" y="-9045110"/>
                  <a:ext cx="348138" cy="520445"/>
                </a:xfrm>
                <a:custGeom>
                  <a:avLst/>
                  <a:gdLst>
                    <a:gd name="connsiteX0" fmla="*/ 0 w 348138"/>
                    <a:gd name="connsiteY0" fmla="*/ 0 h 520445"/>
                    <a:gd name="connsiteX1" fmla="*/ 348139 w 348138"/>
                    <a:gd name="connsiteY1" fmla="*/ 520446 h 520445"/>
                  </a:gdLst>
                  <a:ahLst/>
                  <a:cxnLst>
                    <a:cxn ang="0">
                      <a:pos x="connsiteX0" y="connsiteY0"/>
                    </a:cxn>
                    <a:cxn ang="0">
                      <a:pos x="connsiteX1" y="connsiteY1"/>
                    </a:cxn>
                  </a:cxnLst>
                  <a:rect l="l" t="t" r="r" b="b"/>
                  <a:pathLst>
                    <a:path w="348138" h="520445">
                      <a:moveTo>
                        <a:pt x="0" y="0"/>
                      </a:moveTo>
                      <a:lnTo>
                        <a:pt x="348139" y="520446"/>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Freihandform: Form 977">
                  <a:extLst>
                    <a:ext uri="{FF2B5EF4-FFF2-40B4-BE49-F238E27FC236}">
                      <a16:creationId xmlns:a16="http://schemas.microsoft.com/office/drawing/2014/main" id="{F5592B8D-F0BE-62E2-3D89-C120722BBA46}"/>
                    </a:ext>
                  </a:extLst>
                </p:cNvPr>
                <p:cNvSpPr/>
                <p:nvPr/>
              </p:nvSpPr>
              <p:spPr bwMode="gray">
                <a:xfrm>
                  <a:off x="39727261" y="-8675254"/>
                  <a:ext cx="450437" cy="301275"/>
                </a:xfrm>
                <a:custGeom>
                  <a:avLst/>
                  <a:gdLst>
                    <a:gd name="connsiteX0" fmla="*/ 0 w 450437"/>
                    <a:gd name="connsiteY0" fmla="*/ 301276 h 301275"/>
                    <a:gd name="connsiteX1" fmla="*/ 450437 w 450437"/>
                    <a:gd name="connsiteY1" fmla="*/ 0 h 301275"/>
                  </a:gdLst>
                  <a:ahLst/>
                  <a:cxnLst>
                    <a:cxn ang="0">
                      <a:pos x="connsiteX0" y="connsiteY0"/>
                    </a:cxn>
                    <a:cxn ang="0">
                      <a:pos x="connsiteX1" y="connsiteY1"/>
                    </a:cxn>
                  </a:cxnLst>
                  <a:rect l="l" t="t" r="r" b="b"/>
                  <a:pathLst>
                    <a:path w="450437" h="301275">
                      <a:moveTo>
                        <a:pt x="0" y="301276"/>
                      </a:moveTo>
                      <a:lnTo>
                        <a:pt x="450437"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Freihandform: Form 978">
                  <a:extLst>
                    <a:ext uri="{FF2B5EF4-FFF2-40B4-BE49-F238E27FC236}">
                      <a16:creationId xmlns:a16="http://schemas.microsoft.com/office/drawing/2014/main" id="{C4034785-88D9-CA0B-4F46-C751C4C2CCB8}"/>
                    </a:ext>
                  </a:extLst>
                </p:cNvPr>
                <p:cNvSpPr/>
                <p:nvPr/>
              </p:nvSpPr>
              <p:spPr bwMode="gray">
                <a:xfrm>
                  <a:off x="40070161" y="-9537933"/>
                  <a:ext cx="411003" cy="251269"/>
                </a:xfrm>
                <a:custGeom>
                  <a:avLst/>
                  <a:gdLst>
                    <a:gd name="connsiteX0" fmla="*/ 0 w 411003"/>
                    <a:gd name="connsiteY0" fmla="*/ 0 h 251269"/>
                    <a:gd name="connsiteX1" fmla="*/ 411004 w 411003"/>
                    <a:gd name="connsiteY1" fmla="*/ 251269 h 251269"/>
                  </a:gdLst>
                  <a:ahLst/>
                  <a:cxnLst>
                    <a:cxn ang="0">
                      <a:pos x="connsiteX0" y="connsiteY0"/>
                    </a:cxn>
                    <a:cxn ang="0">
                      <a:pos x="connsiteX1" y="connsiteY1"/>
                    </a:cxn>
                  </a:cxnLst>
                  <a:rect l="l" t="t" r="r" b="b"/>
                  <a:pathLst>
                    <a:path w="411003" h="251269">
                      <a:moveTo>
                        <a:pt x="0" y="0"/>
                      </a:moveTo>
                      <a:lnTo>
                        <a:pt x="411004" y="251269"/>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Freihandform: Form 979">
                  <a:extLst>
                    <a:ext uri="{FF2B5EF4-FFF2-40B4-BE49-F238E27FC236}">
                      <a16:creationId xmlns:a16="http://schemas.microsoft.com/office/drawing/2014/main" id="{599C7ABF-4C81-81E7-467A-FE4002A335D4}"/>
                    </a:ext>
                  </a:extLst>
                </p:cNvPr>
                <p:cNvSpPr/>
                <p:nvPr/>
              </p:nvSpPr>
              <p:spPr bwMode="gray">
                <a:xfrm>
                  <a:off x="40339909" y="-9517836"/>
                  <a:ext cx="282606" cy="462343"/>
                </a:xfrm>
                <a:custGeom>
                  <a:avLst/>
                  <a:gdLst>
                    <a:gd name="connsiteX0" fmla="*/ 0 w 282606"/>
                    <a:gd name="connsiteY0" fmla="*/ 462344 h 462343"/>
                    <a:gd name="connsiteX1" fmla="*/ 282607 w 282606"/>
                    <a:gd name="connsiteY1" fmla="*/ 0 h 462343"/>
                  </a:gdLst>
                  <a:ahLst/>
                  <a:cxnLst>
                    <a:cxn ang="0">
                      <a:pos x="connsiteX0" y="connsiteY0"/>
                    </a:cxn>
                    <a:cxn ang="0">
                      <a:pos x="connsiteX1" y="connsiteY1"/>
                    </a:cxn>
                  </a:cxnLst>
                  <a:rect l="l" t="t" r="r" b="b"/>
                  <a:pathLst>
                    <a:path w="282606" h="462343">
                      <a:moveTo>
                        <a:pt x="0" y="462344"/>
                      </a:moveTo>
                      <a:lnTo>
                        <a:pt x="282607"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Freihandform: Form 980">
                  <a:extLst>
                    <a:ext uri="{FF2B5EF4-FFF2-40B4-BE49-F238E27FC236}">
                      <a16:creationId xmlns:a16="http://schemas.microsoft.com/office/drawing/2014/main" id="{84BC0935-2EC9-97CA-3B39-39B727809335}"/>
                    </a:ext>
                  </a:extLst>
                </p:cNvPr>
                <p:cNvSpPr/>
                <p:nvPr/>
              </p:nvSpPr>
              <p:spPr bwMode="gray">
                <a:xfrm>
                  <a:off x="38602739" y="-9801776"/>
                  <a:ext cx="706183" cy="706183"/>
                </a:xfrm>
                <a:custGeom>
                  <a:avLst/>
                  <a:gdLst>
                    <a:gd name="connsiteX0" fmla="*/ 706183 w 706183"/>
                    <a:gd name="connsiteY0" fmla="*/ 353092 h 706183"/>
                    <a:gd name="connsiteX1" fmla="*/ 353092 w 706183"/>
                    <a:gd name="connsiteY1" fmla="*/ 706184 h 706183"/>
                    <a:gd name="connsiteX2" fmla="*/ 0 w 706183"/>
                    <a:gd name="connsiteY2" fmla="*/ 353092 h 706183"/>
                    <a:gd name="connsiteX3" fmla="*/ 353092 w 706183"/>
                    <a:gd name="connsiteY3" fmla="*/ 0 h 706183"/>
                    <a:gd name="connsiteX4" fmla="*/ 706183 w 706183"/>
                    <a:gd name="connsiteY4" fmla="*/ 353092 h 706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183" h="706183">
                      <a:moveTo>
                        <a:pt x="706183" y="353092"/>
                      </a:moveTo>
                      <a:cubicBezTo>
                        <a:pt x="706183" y="548099"/>
                        <a:pt x="548099" y="706184"/>
                        <a:pt x="353092" y="706184"/>
                      </a:cubicBezTo>
                      <a:cubicBezTo>
                        <a:pt x="158084" y="706184"/>
                        <a:pt x="0" y="548099"/>
                        <a:pt x="0" y="353092"/>
                      </a:cubicBezTo>
                      <a:cubicBezTo>
                        <a:pt x="0" y="158085"/>
                        <a:pt x="158084" y="0"/>
                        <a:pt x="353092" y="0"/>
                      </a:cubicBezTo>
                      <a:cubicBezTo>
                        <a:pt x="548099" y="0"/>
                        <a:pt x="706183" y="158085"/>
                        <a:pt x="706183" y="353092"/>
                      </a:cubicBezTo>
                      <a:close/>
                    </a:path>
                  </a:pathLst>
                </a:custGeom>
                <a:noFill/>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Freihandform: Form 981">
                  <a:extLst>
                    <a:ext uri="{FF2B5EF4-FFF2-40B4-BE49-F238E27FC236}">
                      <a16:creationId xmlns:a16="http://schemas.microsoft.com/office/drawing/2014/main" id="{570623CB-3261-680B-FE3B-27D4CF2F4F41}"/>
                    </a:ext>
                  </a:extLst>
                </p:cNvPr>
                <p:cNvSpPr/>
                <p:nvPr/>
              </p:nvSpPr>
              <p:spPr bwMode="gray">
                <a:xfrm rot="-4846898">
                  <a:off x="38602794" y="-10833617"/>
                  <a:ext cx="421582" cy="421582"/>
                </a:xfrm>
                <a:custGeom>
                  <a:avLst/>
                  <a:gdLst>
                    <a:gd name="connsiteX0" fmla="*/ 421583 w 421582"/>
                    <a:gd name="connsiteY0" fmla="*/ 210792 h 421582"/>
                    <a:gd name="connsiteX1" fmla="*/ 210791 w 421582"/>
                    <a:gd name="connsiteY1" fmla="*/ 421583 h 421582"/>
                    <a:gd name="connsiteX2" fmla="*/ 0 w 421582"/>
                    <a:gd name="connsiteY2" fmla="*/ 210792 h 421582"/>
                    <a:gd name="connsiteX3" fmla="*/ 210791 w 421582"/>
                    <a:gd name="connsiteY3" fmla="*/ 0 h 421582"/>
                    <a:gd name="connsiteX4" fmla="*/ 421583 w 421582"/>
                    <a:gd name="connsiteY4" fmla="*/ 210792 h 421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582" h="421582">
                      <a:moveTo>
                        <a:pt x="421583" y="210792"/>
                      </a:moveTo>
                      <a:cubicBezTo>
                        <a:pt x="421583" y="327208"/>
                        <a:pt x="327208" y="421583"/>
                        <a:pt x="210791" y="421583"/>
                      </a:cubicBezTo>
                      <a:cubicBezTo>
                        <a:pt x="94375" y="421583"/>
                        <a:pt x="0" y="327208"/>
                        <a:pt x="0" y="210792"/>
                      </a:cubicBezTo>
                      <a:cubicBezTo>
                        <a:pt x="0" y="94375"/>
                        <a:pt x="94375" y="0"/>
                        <a:pt x="210791" y="0"/>
                      </a:cubicBezTo>
                      <a:cubicBezTo>
                        <a:pt x="327208" y="0"/>
                        <a:pt x="421583" y="94375"/>
                        <a:pt x="421583" y="210792"/>
                      </a:cubicBezTo>
                      <a:close/>
                    </a:path>
                  </a:pathLst>
                </a:custGeom>
                <a:noFill/>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Freihandform: Form 982">
                  <a:extLst>
                    <a:ext uri="{FF2B5EF4-FFF2-40B4-BE49-F238E27FC236}">
                      <a16:creationId xmlns:a16="http://schemas.microsoft.com/office/drawing/2014/main" id="{1D99D73A-01B7-4AF8-6427-B8C7B1900081}"/>
                    </a:ext>
                  </a:extLst>
                </p:cNvPr>
                <p:cNvSpPr/>
                <p:nvPr/>
              </p:nvSpPr>
              <p:spPr bwMode="gray">
                <a:xfrm>
                  <a:off x="38042765" y="-11393594"/>
                  <a:ext cx="421576" cy="421576"/>
                </a:xfrm>
                <a:custGeom>
                  <a:avLst/>
                  <a:gdLst>
                    <a:gd name="connsiteX0" fmla="*/ 421577 w 421576"/>
                    <a:gd name="connsiteY0" fmla="*/ 210788 h 421576"/>
                    <a:gd name="connsiteX1" fmla="*/ 210788 w 421576"/>
                    <a:gd name="connsiteY1" fmla="*/ 421577 h 421576"/>
                    <a:gd name="connsiteX2" fmla="*/ 0 w 421576"/>
                    <a:gd name="connsiteY2" fmla="*/ 210788 h 421576"/>
                    <a:gd name="connsiteX3" fmla="*/ 210788 w 421576"/>
                    <a:gd name="connsiteY3" fmla="*/ 0 h 421576"/>
                    <a:gd name="connsiteX4" fmla="*/ 421577 w 421576"/>
                    <a:gd name="connsiteY4" fmla="*/ 210788 h 421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576" h="421576">
                      <a:moveTo>
                        <a:pt x="421577" y="210788"/>
                      </a:moveTo>
                      <a:cubicBezTo>
                        <a:pt x="421577" y="327203"/>
                        <a:pt x="327203" y="421577"/>
                        <a:pt x="210788" y="421577"/>
                      </a:cubicBezTo>
                      <a:cubicBezTo>
                        <a:pt x="94373" y="421577"/>
                        <a:pt x="0" y="327203"/>
                        <a:pt x="0" y="210788"/>
                      </a:cubicBezTo>
                      <a:cubicBezTo>
                        <a:pt x="0" y="94373"/>
                        <a:pt x="94373" y="0"/>
                        <a:pt x="210788" y="0"/>
                      </a:cubicBezTo>
                      <a:cubicBezTo>
                        <a:pt x="327203" y="0"/>
                        <a:pt x="421577" y="94373"/>
                        <a:pt x="421577" y="210788"/>
                      </a:cubicBezTo>
                      <a:close/>
                    </a:path>
                  </a:pathLst>
                </a:custGeom>
                <a:noFill/>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Freihandform: Form 983">
                  <a:extLst>
                    <a:ext uri="{FF2B5EF4-FFF2-40B4-BE49-F238E27FC236}">
                      <a16:creationId xmlns:a16="http://schemas.microsoft.com/office/drawing/2014/main" id="{FA29FDC3-4ECE-A732-906D-E14EB822C74B}"/>
                    </a:ext>
                  </a:extLst>
                </p:cNvPr>
                <p:cNvSpPr/>
                <p:nvPr/>
              </p:nvSpPr>
              <p:spPr bwMode="gray">
                <a:xfrm>
                  <a:off x="37918273" y="-10291932"/>
                  <a:ext cx="228409" cy="228409"/>
                </a:xfrm>
                <a:custGeom>
                  <a:avLst/>
                  <a:gdLst>
                    <a:gd name="connsiteX0" fmla="*/ 228410 w 228409"/>
                    <a:gd name="connsiteY0" fmla="*/ 114205 h 228409"/>
                    <a:gd name="connsiteX1" fmla="*/ 114205 w 228409"/>
                    <a:gd name="connsiteY1" fmla="*/ 228410 h 228409"/>
                    <a:gd name="connsiteX2" fmla="*/ 0 w 228409"/>
                    <a:gd name="connsiteY2" fmla="*/ 114205 h 228409"/>
                    <a:gd name="connsiteX3" fmla="*/ 114205 w 228409"/>
                    <a:gd name="connsiteY3" fmla="*/ 0 h 228409"/>
                    <a:gd name="connsiteX4" fmla="*/ 228410 w 228409"/>
                    <a:gd name="connsiteY4" fmla="*/ 114205 h 228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09" h="228409">
                      <a:moveTo>
                        <a:pt x="228410" y="114205"/>
                      </a:moveTo>
                      <a:cubicBezTo>
                        <a:pt x="228410" y="177278"/>
                        <a:pt x="177278" y="228410"/>
                        <a:pt x="114205" y="228410"/>
                      </a:cubicBezTo>
                      <a:cubicBezTo>
                        <a:pt x="51131" y="228410"/>
                        <a:pt x="0" y="177278"/>
                        <a:pt x="0" y="114205"/>
                      </a:cubicBezTo>
                      <a:cubicBezTo>
                        <a:pt x="0" y="51131"/>
                        <a:pt x="51131" y="0"/>
                        <a:pt x="114205" y="0"/>
                      </a:cubicBezTo>
                      <a:cubicBezTo>
                        <a:pt x="177278" y="0"/>
                        <a:pt x="228410" y="51131"/>
                        <a:pt x="228410" y="114205"/>
                      </a:cubicBezTo>
                      <a:close/>
                    </a:path>
                  </a:pathLst>
                </a:custGeom>
                <a:solidFill>
                  <a:srgbClr val="0074BC"/>
                </a:solidFill>
                <a:ln w="12700" cap="flat">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Freihandform: Form 984">
                  <a:extLst>
                    <a:ext uri="{FF2B5EF4-FFF2-40B4-BE49-F238E27FC236}">
                      <a16:creationId xmlns:a16="http://schemas.microsoft.com/office/drawing/2014/main" id="{550A52B8-325F-93DB-A849-CA9917BBC034}"/>
                    </a:ext>
                  </a:extLst>
                </p:cNvPr>
                <p:cNvSpPr/>
                <p:nvPr/>
              </p:nvSpPr>
              <p:spPr bwMode="gray">
                <a:xfrm>
                  <a:off x="39549143" y="-10833524"/>
                  <a:ext cx="628459" cy="628459"/>
                </a:xfrm>
                <a:custGeom>
                  <a:avLst/>
                  <a:gdLst>
                    <a:gd name="connsiteX0" fmla="*/ 628460 w 628459"/>
                    <a:gd name="connsiteY0" fmla="*/ 314230 h 628459"/>
                    <a:gd name="connsiteX1" fmla="*/ 314230 w 628459"/>
                    <a:gd name="connsiteY1" fmla="*/ 628460 h 628459"/>
                    <a:gd name="connsiteX2" fmla="*/ 0 w 628459"/>
                    <a:gd name="connsiteY2" fmla="*/ 314230 h 628459"/>
                    <a:gd name="connsiteX3" fmla="*/ 314230 w 628459"/>
                    <a:gd name="connsiteY3" fmla="*/ 0 h 628459"/>
                    <a:gd name="connsiteX4" fmla="*/ 628460 w 628459"/>
                    <a:gd name="connsiteY4" fmla="*/ 314230 h 628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459" h="628459">
                      <a:moveTo>
                        <a:pt x="628460" y="314230"/>
                      </a:moveTo>
                      <a:cubicBezTo>
                        <a:pt x="628460" y="487774"/>
                        <a:pt x="487774" y="628460"/>
                        <a:pt x="314230" y="628460"/>
                      </a:cubicBezTo>
                      <a:cubicBezTo>
                        <a:pt x="140686" y="628460"/>
                        <a:pt x="0" y="487774"/>
                        <a:pt x="0" y="314230"/>
                      </a:cubicBezTo>
                      <a:cubicBezTo>
                        <a:pt x="0" y="140685"/>
                        <a:pt x="140686" y="0"/>
                        <a:pt x="314230" y="0"/>
                      </a:cubicBezTo>
                      <a:cubicBezTo>
                        <a:pt x="487774" y="0"/>
                        <a:pt x="628460" y="140685"/>
                        <a:pt x="628460" y="314230"/>
                      </a:cubicBezTo>
                      <a:close/>
                    </a:path>
                  </a:pathLst>
                </a:custGeom>
                <a:noFill/>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sp>
          <p:nvSpPr>
            <p:cNvPr id="10" name="TextBox 8">
              <a:extLst>
                <a:ext uri="{FF2B5EF4-FFF2-40B4-BE49-F238E27FC236}">
                  <a16:creationId xmlns:a16="http://schemas.microsoft.com/office/drawing/2014/main" id="{BD27D985-EC69-4C48-2082-3CDB032B84A3}"/>
                </a:ext>
              </a:extLst>
            </p:cNvPr>
            <p:cNvSpPr txBox="1"/>
            <p:nvPr/>
          </p:nvSpPr>
          <p:spPr>
            <a:xfrm>
              <a:off x="5779209" y="5550568"/>
              <a:ext cx="1511928" cy="488048"/>
            </a:xfrm>
            <a:prstGeom prst="rect">
              <a:avLst/>
            </a:prstGeom>
            <a:noFill/>
          </p:spPr>
          <p:txBody>
            <a:bodyPr wrap="none" lIns="0" tIns="0" rIns="0" bIns="0" rtlCol="0" anchor="ctr">
              <a:noAutofit/>
            </a:bodyPr>
            <a:lstStyle/>
            <a:p>
              <a:pPr>
                <a:lnSpc>
                  <a:spcPct val="90000"/>
                </a:lnSpc>
                <a:spcAft>
                  <a:spcPts val="750"/>
                </a:spcAft>
                <a:defRPr/>
              </a:pPr>
              <a:r>
                <a:rPr lang="es-ES_tradnl" sz="1050" b="1" kern="0" dirty="0">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COVID19</a:t>
              </a:r>
            </a:p>
          </p:txBody>
        </p:sp>
      </p:grpSp>
      <p:grpSp>
        <p:nvGrpSpPr>
          <p:cNvPr id="42" name="Group 42">
            <a:extLst>
              <a:ext uri="{FF2B5EF4-FFF2-40B4-BE49-F238E27FC236}">
                <a16:creationId xmlns:a16="http://schemas.microsoft.com/office/drawing/2014/main" id="{A4425D7C-3011-CFD3-7B09-8BD81A519FC0}"/>
              </a:ext>
            </a:extLst>
          </p:cNvPr>
          <p:cNvGrpSpPr/>
          <p:nvPr/>
        </p:nvGrpSpPr>
        <p:grpSpPr>
          <a:xfrm>
            <a:off x="6448290" y="2475645"/>
            <a:ext cx="1561092" cy="373328"/>
            <a:chOff x="5209681" y="4273099"/>
            <a:chExt cx="2081456" cy="497771"/>
          </a:xfrm>
        </p:grpSpPr>
        <p:grpSp>
          <p:nvGrpSpPr>
            <p:cNvPr id="43" name="Gruppieren 508">
              <a:extLst>
                <a:ext uri="{FF2B5EF4-FFF2-40B4-BE49-F238E27FC236}">
                  <a16:creationId xmlns:a16="http://schemas.microsoft.com/office/drawing/2014/main" id="{1C789517-AD4D-62CA-0674-328ED9F3503E}"/>
                </a:ext>
              </a:extLst>
            </p:cNvPr>
            <p:cNvGrpSpPr>
              <a:grpSpLocks noChangeAspect="1"/>
            </p:cNvGrpSpPr>
            <p:nvPr/>
          </p:nvGrpSpPr>
          <p:grpSpPr bwMode="gray">
            <a:xfrm>
              <a:off x="5209681" y="4273099"/>
              <a:ext cx="488047" cy="488047"/>
              <a:chOff x="5077858" y="2470969"/>
              <a:chExt cx="898977" cy="898977"/>
            </a:xfrm>
            <a:noFill/>
          </p:grpSpPr>
          <p:sp>
            <p:nvSpPr>
              <p:cNvPr id="45" name="Ellipse 509">
                <a:extLst>
                  <a:ext uri="{FF2B5EF4-FFF2-40B4-BE49-F238E27FC236}">
                    <a16:creationId xmlns:a16="http://schemas.microsoft.com/office/drawing/2014/main" id="{C6DDAD2E-3AE2-E934-71A9-466641E0DE8C}"/>
                  </a:ext>
                </a:extLst>
              </p:cNvPr>
              <p:cNvSpPr>
                <a:spLocks noChangeAspect="1"/>
              </p:cNvSpPr>
              <p:nvPr/>
            </p:nvSpPr>
            <p:spPr bwMode="gray">
              <a:xfrm>
                <a:off x="5077858" y="2470969"/>
                <a:ext cx="898977" cy="898977"/>
              </a:xfrm>
              <a:prstGeom prst="ellipse">
                <a:avLst/>
              </a:prstGeom>
              <a:grp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6" name="Gruppieren 510">
                <a:extLst>
                  <a:ext uri="{FF2B5EF4-FFF2-40B4-BE49-F238E27FC236}">
                    <a16:creationId xmlns:a16="http://schemas.microsoft.com/office/drawing/2014/main" id="{0E041409-DD53-2A69-E464-73777B5B708A}"/>
                  </a:ext>
                </a:extLst>
              </p:cNvPr>
              <p:cNvGrpSpPr>
                <a:grpSpLocks noChangeAspect="1"/>
              </p:cNvGrpSpPr>
              <p:nvPr/>
            </p:nvGrpSpPr>
            <p:grpSpPr bwMode="gray">
              <a:xfrm>
                <a:off x="5241709" y="2663763"/>
                <a:ext cx="523925" cy="458575"/>
                <a:chOff x="5114820" y="7704071"/>
                <a:chExt cx="839775" cy="735030"/>
              </a:xfrm>
              <a:grpFill/>
            </p:grpSpPr>
            <p:sp>
              <p:nvSpPr>
                <p:cNvPr id="47" name="Freihandform: Form 511">
                  <a:extLst>
                    <a:ext uri="{FF2B5EF4-FFF2-40B4-BE49-F238E27FC236}">
                      <a16:creationId xmlns:a16="http://schemas.microsoft.com/office/drawing/2014/main" id="{DE73B856-E629-EB9D-D292-7F15CFF36680}"/>
                    </a:ext>
                  </a:extLst>
                </p:cNvPr>
                <p:cNvSpPr/>
                <p:nvPr/>
              </p:nvSpPr>
              <p:spPr bwMode="gray">
                <a:xfrm>
                  <a:off x="5189292" y="8275021"/>
                  <a:ext cx="163475" cy="163474"/>
                </a:xfrm>
                <a:custGeom>
                  <a:avLst/>
                  <a:gdLst>
                    <a:gd name="connsiteX0" fmla="*/ 207288 w 219912"/>
                    <a:gd name="connsiteY0" fmla="*/ 112807 h 219912"/>
                    <a:gd name="connsiteX1" fmla="*/ 112807 w 219912"/>
                    <a:gd name="connsiteY1" fmla="*/ 18326 h 219912"/>
                    <a:gd name="connsiteX2" fmla="*/ 18326 w 219912"/>
                    <a:gd name="connsiteY2" fmla="*/ 112807 h 219912"/>
                    <a:gd name="connsiteX3" fmla="*/ 112807 w 219912"/>
                    <a:gd name="connsiteY3" fmla="*/ 207288 h 219912"/>
                    <a:gd name="connsiteX4" fmla="*/ 207288 w 219912"/>
                    <a:gd name="connsiteY4" fmla="*/ 112807 h 21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2" h="219912">
                      <a:moveTo>
                        <a:pt x="207288" y="112807"/>
                      </a:moveTo>
                      <a:cubicBezTo>
                        <a:pt x="207288" y="60680"/>
                        <a:pt x="164934" y="18326"/>
                        <a:pt x="112807" y="18326"/>
                      </a:cubicBezTo>
                      <a:cubicBezTo>
                        <a:pt x="60680" y="18326"/>
                        <a:pt x="18326" y="60680"/>
                        <a:pt x="18326" y="112807"/>
                      </a:cubicBezTo>
                      <a:cubicBezTo>
                        <a:pt x="18326" y="164934"/>
                        <a:pt x="60680" y="207288"/>
                        <a:pt x="112807" y="207288"/>
                      </a:cubicBezTo>
                      <a:cubicBezTo>
                        <a:pt x="164934" y="207288"/>
                        <a:pt x="207288" y="164934"/>
                        <a:pt x="207288" y="112807"/>
                      </a:cubicBez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 name="Freihandform: Form 512">
                  <a:extLst>
                    <a:ext uri="{FF2B5EF4-FFF2-40B4-BE49-F238E27FC236}">
                      <a16:creationId xmlns:a16="http://schemas.microsoft.com/office/drawing/2014/main" id="{D07F6094-E69F-62D3-2D47-C6F958849894}"/>
                    </a:ext>
                  </a:extLst>
                </p:cNvPr>
                <p:cNvSpPr/>
                <p:nvPr/>
              </p:nvSpPr>
              <p:spPr bwMode="gray">
                <a:xfrm>
                  <a:off x="5231674" y="8316798"/>
                  <a:ext cx="78710" cy="54491"/>
                </a:xfrm>
                <a:custGeom>
                  <a:avLst/>
                  <a:gdLst>
                    <a:gd name="connsiteX0" fmla="*/ 94888 w 105883"/>
                    <a:gd name="connsiteY0" fmla="*/ 56607 h 73304"/>
                    <a:gd name="connsiteX1" fmla="*/ 56607 w 105883"/>
                    <a:gd name="connsiteY1" fmla="*/ 18326 h 73304"/>
                    <a:gd name="connsiteX2" fmla="*/ 18326 w 105883"/>
                    <a:gd name="connsiteY2" fmla="*/ 56607 h 73304"/>
                  </a:gdLst>
                  <a:ahLst/>
                  <a:cxnLst>
                    <a:cxn ang="0">
                      <a:pos x="connsiteX0" y="connsiteY0"/>
                    </a:cxn>
                    <a:cxn ang="0">
                      <a:pos x="connsiteX1" y="connsiteY1"/>
                    </a:cxn>
                    <a:cxn ang="0">
                      <a:pos x="connsiteX2" y="connsiteY2"/>
                    </a:cxn>
                  </a:cxnLst>
                  <a:rect l="l" t="t" r="r" b="b"/>
                  <a:pathLst>
                    <a:path w="105883" h="73304">
                      <a:moveTo>
                        <a:pt x="94888" y="56607"/>
                      </a:moveTo>
                      <a:cubicBezTo>
                        <a:pt x="94888" y="35430"/>
                        <a:pt x="77784" y="18326"/>
                        <a:pt x="56607" y="18326"/>
                      </a:cubicBezTo>
                      <a:cubicBezTo>
                        <a:pt x="35430" y="18326"/>
                        <a:pt x="18326" y="35430"/>
                        <a:pt x="18326" y="56607"/>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Freihandform: Form 513">
                  <a:extLst>
                    <a:ext uri="{FF2B5EF4-FFF2-40B4-BE49-F238E27FC236}">
                      <a16:creationId xmlns:a16="http://schemas.microsoft.com/office/drawing/2014/main" id="{955D112C-722D-93E7-8E6F-529F3067B53A}"/>
                    </a:ext>
                  </a:extLst>
                </p:cNvPr>
                <p:cNvSpPr/>
                <p:nvPr/>
              </p:nvSpPr>
              <p:spPr bwMode="gray">
                <a:xfrm>
                  <a:off x="5752976" y="8317403"/>
                  <a:ext cx="78710" cy="54491"/>
                </a:xfrm>
                <a:custGeom>
                  <a:avLst/>
                  <a:gdLst>
                    <a:gd name="connsiteX0" fmla="*/ 94888 w 105883"/>
                    <a:gd name="connsiteY0" fmla="*/ 56607 h 73304"/>
                    <a:gd name="connsiteX1" fmla="*/ 56607 w 105883"/>
                    <a:gd name="connsiteY1" fmla="*/ 18326 h 73304"/>
                    <a:gd name="connsiteX2" fmla="*/ 18326 w 105883"/>
                    <a:gd name="connsiteY2" fmla="*/ 56607 h 73304"/>
                  </a:gdLst>
                  <a:ahLst/>
                  <a:cxnLst>
                    <a:cxn ang="0">
                      <a:pos x="connsiteX0" y="connsiteY0"/>
                    </a:cxn>
                    <a:cxn ang="0">
                      <a:pos x="connsiteX1" y="connsiteY1"/>
                    </a:cxn>
                    <a:cxn ang="0">
                      <a:pos x="connsiteX2" y="connsiteY2"/>
                    </a:cxn>
                  </a:cxnLst>
                  <a:rect l="l" t="t" r="r" b="b"/>
                  <a:pathLst>
                    <a:path w="105883" h="73304">
                      <a:moveTo>
                        <a:pt x="94888" y="56607"/>
                      </a:moveTo>
                      <a:cubicBezTo>
                        <a:pt x="94888" y="35430"/>
                        <a:pt x="77784" y="18326"/>
                        <a:pt x="56607" y="18326"/>
                      </a:cubicBezTo>
                      <a:cubicBezTo>
                        <a:pt x="35430" y="18326"/>
                        <a:pt x="18326" y="35430"/>
                        <a:pt x="18326" y="56607"/>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Freihandform: Form 514">
                  <a:extLst>
                    <a:ext uri="{FF2B5EF4-FFF2-40B4-BE49-F238E27FC236}">
                      <a16:creationId xmlns:a16="http://schemas.microsoft.com/office/drawing/2014/main" id="{F7032C61-6F84-46E6-2536-78AA723F1AD3}"/>
                    </a:ext>
                  </a:extLst>
                </p:cNvPr>
                <p:cNvSpPr/>
                <p:nvPr/>
              </p:nvSpPr>
              <p:spPr bwMode="gray">
                <a:xfrm>
                  <a:off x="5114820" y="7917193"/>
                  <a:ext cx="320894" cy="454096"/>
                </a:xfrm>
                <a:custGeom>
                  <a:avLst/>
                  <a:gdLst>
                    <a:gd name="connsiteX0" fmla="*/ 417426 w 431679"/>
                    <a:gd name="connsiteY0" fmla="*/ 18326 h 610866"/>
                    <a:gd name="connsiteX1" fmla="*/ 280591 w 431679"/>
                    <a:gd name="connsiteY1" fmla="*/ 18326 h 610866"/>
                    <a:gd name="connsiteX2" fmla="*/ 190183 w 431679"/>
                    <a:gd name="connsiteY2" fmla="*/ 99775 h 610866"/>
                    <a:gd name="connsiteX3" fmla="*/ 156789 w 431679"/>
                    <a:gd name="connsiteY3" fmla="*/ 259415 h 610866"/>
                    <a:gd name="connsiteX4" fmla="*/ 36245 w 431679"/>
                    <a:gd name="connsiteY4" fmla="*/ 360412 h 610866"/>
                    <a:gd name="connsiteX5" fmla="*/ 18326 w 431679"/>
                    <a:gd name="connsiteY5" fmla="*/ 408467 h 610866"/>
                    <a:gd name="connsiteX6" fmla="*/ 18326 w 431679"/>
                    <a:gd name="connsiteY6" fmla="*/ 551002 h 610866"/>
                    <a:gd name="connsiteX7" fmla="*/ 59865 w 431679"/>
                    <a:gd name="connsiteY7" fmla="*/ 592541 h 610866"/>
                    <a:gd name="connsiteX8" fmla="*/ 85929 w 431679"/>
                    <a:gd name="connsiteY8" fmla="*/ 592541 h 61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679" h="610866">
                      <a:moveTo>
                        <a:pt x="417426" y="18326"/>
                      </a:moveTo>
                      <a:lnTo>
                        <a:pt x="280591" y="18326"/>
                      </a:lnTo>
                      <a:cubicBezTo>
                        <a:pt x="235794" y="21584"/>
                        <a:pt x="199142" y="55793"/>
                        <a:pt x="190183" y="99775"/>
                      </a:cubicBezTo>
                      <a:lnTo>
                        <a:pt x="156789" y="259415"/>
                      </a:lnTo>
                      <a:cubicBezTo>
                        <a:pt x="86743" y="315615"/>
                        <a:pt x="64752" y="328647"/>
                        <a:pt x="36245" y="360412"/>
                      </a:cubicBezTo>
                      <a:cubicBezTo>
                        <a:pt x="24842" y="373443"/>
                        <a:pt x="18326" y="390548"/>
                        <a:pt x="18326" y="408467"/>
                      </a:cubicBezTo>
                      <a:lnTo>
                        <a:pt x="18326" y="551002"/>
                      </a:lnTo>
                      <a:cubicBezTo>
                        <a:pt x="18326" y="573808"/>
                        <a:pt x="37059" y="592541"/>
                        <a:pt x="59865" y="592541"/>
                      </a:cubicBezTo>
                      <a:lnTo>
                        <a:pt x="85929" y="59254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Freihandform: Form 515">
                  <a:extLst>
                    <a:ext uri="{FF2B5EF4-FFF2-40B4-BE49-F238E27FC236}">
                      <a16:creationId xmlns:a16="http://schemas.microsoft.com/office/drawing/2014/main" id="{FF896190-F431-36FC-A4BE-6A20A6831F46}"/>
                    </a:ext>
                  </a:extLst>
                </p:cNvPr>
                <p:cNvSpPr/>
                <p:nvPr/>
              </p:nvSpPr>
              <p:spPr bwMode="gray">
                <a:xfrm>
                  <a:off x="5875885" y="8024965"/>
                  <a:ext cx="78710" cy="345113"/>
                </a:xfrm>
                <a:custGeom>
                  <a:avLst/>
                  <a:gdLst>
                    <a:gd name="connsiteX0" fmla="*/ 18326 w 105883"/>
                    <a:gd name="connsiteY0" fmla="*/ 449191 h 464258"/>
                    <a:gd name="connsiteX1" fmla="*/ 86743 w 105883"/>
                    <a:gd name="connsiteY1" fmla="*/ 369371 h 464258"/>
                    <a:gd name="connsiteX2" fmla="*/ 87558 w 105883"/>
                    <a:gd name="connsiteY2" fmla="*/ 18326 h 464258"/>
                  </a:gdLst>
                  <a:ahLst/>
                  <a:cxnLst>
                    <a:cxn ang="0">
                      <a:pos x="connsiteX0" y="connsiteY0"/>
                    </a:cxn>
                    <a:cxn ang="0">
                      <a:pos x="connsiteX1" y="connsiteY1"/>
                    </a:cxn>
                    <a:cxn ang="0">
                      <a:pos x="connsiteX2" y="connsiteY2"/>
                    </a:cxn>
                  </a:cxnLst>
                  <a:rect l="l" t="t" r="r" b="b"/>
                  <a:pathLst>
                    <a:path w="105883" h="464258">
                      <a:moveTo>
                        <a:pt x="18326" y="449191"/>
                      </a:moveTo>
                      <a:cubicBezTo>
                        <a:pt x="56607" y="442675"/>
                        <a:pt x="86743" y="409281"/>
                        <a:pt x="86743" y="369371"/>
                      </a:cubicBezTo>
                      <a:lnTo>
                        <a:pt x="87558" y="18326"/>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Freihandform: Form 521">
                  <a:extLst>
                    <a:ext uri="{FF2B5EF4-FFF2-40B4-BE49-F238E27FC236}">
                      <a16:creationId xmlns:a16="http://schemas.microsoft.com/office/drawing/2014/main" id="{67FB7F3B-E435-41C7-7D51-DF90C8670517}"/>
                    </a:ext>
                  </a:extLst>
                </p:cNvPr>
                <p:cNvSpPr/>
                <p:nvPr/>
              </p:nvSpPr>
              <p:spPr bwMode="gray">
                <a:xfrm>
                  <a:off x="5366692" y="8345254"/>
                  <a:ext cx="333004" cy="24219"/>
                </a:xfrm>
                <a:custGeom>
                  <a:avLst/>
                  <a:gdLst>
                    <a:gd name="connsiteX0" fmla="*/ 18326 w 447969"/>
                    <a:gd name="connsiteY0" fmla="*/ 18326 h 32579"/>
                    <a:gd name="connsiteX1" fmla="*/ 432901 w 447969"/>
                    <a:gd name="connsiteY1" fmla="*/ 19141 h 32579"/>
                  </a:gdLst>
                  <a:ahLst/>
                  <a:cxnLst>
                    <a:cxn ang="0">
                      <a:pos x="connsiteX0" y="connsiteY0"/>
                    </a:cxn>
                    <a:cxn ang="0">
                      <a:pos x="connsiteX1" y="connsiteY1"/>
                    </a:cxn>
                  </a:cxnLst>
                  <a:rect l="l" t="t" r="r" b="b"/>
                  <a:pathLst>
                    <a:path w="447969" h="32579">
                      <a:moveTo>
                        <a:pt x="18326" y="18326"/>
                      </a:moveTo>
                      <a:lnTo>
                        <a:pt x="432901" y="1914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Freihandform: Form 529">
                  <a:extLst>
                    <a:ext uri="{FF2B5EF4-FFF2-40B4-BE49-F238E27FC236}">
                      <a16:creationId xmlns:a16="http://schemas.microsoft.com/office/drawing/2014/main" id="{CBC10FB9-9EB4-192C-B594-F8D7A19ACB78}"/>
                    </a:ext>
                  </a:extLst>
                </p:cNvPr>
                <p:cNvSpPr/>
                <p:nvPr/>
              </p:nvSpPr>
              <p:spPr bwMode="gray">
                <a:xfrm>
                  <a:off x="5711200" y="8275627"/>
                  <a:ext cx="163475" cy="163474"/>
                </a:xfrm>
                <a:custGeom>
                  <a:avLst/>
                  <a:gdLst>
                    <a:gd name="connsiteX0" fmla="*/ 18326 w 219912"/>
                    <a:gd name="connsiteY0" fmla="*/ 112807 h 219912"/>
                    <a:gd name="connsiteX1" fmla="*/ 112807 w 219912"/>
                    <a:gd name="connsiteY1" fmla="*/ 18326 h 219912"/>
                    <a:gd name="connsiteX2" fmla="*/ 207287 w 219912"/>
                    <a:gd name="connsiteY2" fmla="*/ 112807 h 219912"/>
                    <a:gd name="connsiteX3" fmla="*/ 112807 w 219912"/>
                    <a:gd name="connsiteY3" fmla="*/ 207288 h 219912"/>
                    <a:gd name="connsiteX4" fmla="*/ 18326 w 219912"/>
                    <a:gd name="connsiteY4" fmla="*/ 112807 h 21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2" h="219912">
                      <a:moveTo>
                        <a:pt x="18326" y="112807"/>
                      </a:moveTo>
                      <a:cubicBezTo>
                        <a:pt x="18326" y="60680"/>
                        <a:pt x="60679" y="18326"/>
                        <a:pt x="112807" y="18326"/>
                      </a:cubicBezTo>
                      <a:cubicBezTo>
                        <a:pt x="164934" y="18326"/>
                        <a:pt x="207287" y="60680"/>
                        <a:pt x="207287" y="112807"/>
                      </a:cubicBezTo>
                      <a:cubicBezTo>
                        <a:pt x="207287" y="164934"/>
                        <a:pt x="164934" y="207288"/>
                        <a:pt x="112807" y="207288"/>
                      </a:cubicBezTo>
                      <a:cubicBezTo>
                        <a:pt x="60679" y="207288"/>
                        <a:pt x="18326" y="164934"/>
                        <a:pt x="18326" y="112807"/>
                      </a:cubicBez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Freihandform: Form 531">
                  <a:extLst>
                    <a:ext uri="{FF2B5EF4-FFF2-40B4-BE49-F238E27FC236}">
                      <a16:creationId xmlns:a16="http://schemas.microsoft.com/office/drawing/2014/main" id="{C62DD6AF-F398-9E58-48C0-584290F01A36}"/>
                    </a:ext>
                  </a:extLst>
                </p:cNvPr>
                <p:cNvSpPr/>
                <p:nvPr/>
              </p:nvSpPr>
              <p:spPr bwMode="gray">
                <a:xfrm>
                  <a:off x="5668817" y="8084300"/>
                  <a:ext cx="24219" cy="151365"/>
                </a:xfrm>
                <a:custGeom>
                  <a:avLst/>
                  <a:gdLst>
                    <a:gd name="connsiteX0" fmla="*/ 19140 w 32579"/>
                    <a:gd name="connsiteY0" fmla="*/ 18326 h 203622"/>
                    <a:gd name="connsiteX1" fmla="*/ 18326 w 32579"/>
                    <a:gd name="connsiteY1" fmla="*/ 186111 h 203622"/>
                  </a:gdLst>
                  <a:ahLst/>
                  <a:cxnLst>
                    <a:cxn ang="0">
                      <a:pos x="connsiteX0" y="connsiteY0"/>
                    </a:cxn>
                    <a:cxn ang="0">
                      <a:pos x="connsiteX1" y="connsiteY1"/>
                    </a:cxn>
                  </a:cxnLst>
                  <a:rect l="l" t="t" r="r" b="b"/>
                  <a:pathLst>
                    <a:path w="32579" h="203622">
                      <a:moveTo>
                        <a:pt x="19140" y="18326"/>
                      </a:moveTo>
                      <a:lnTo>
                        <a:pt x="18326" y="18611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Freihandform: Form 533">
                  <a:extLst>
                    <a:ext uri="{FF2B5EF4-FFF2-40B4-BE49-F238E27FC236}">
                      <a16:creationId xmlns:a16="http://schemas.microsoft.com/office/drawing/2014/main" id="{01627199-00FE-95DF-C1CA-687746A3A6C7}"/>
                    </a:ext>
                  </a:extLst>
                </p:cNvPr>
                <p:cNvSpPr/>
                <p:nvPr/>
              </p:nvSpPr>
              <p:spPr bwMode="gray">
                <a:xfrm>
                  <a:off x="5607060" y="8146663"/>
                  <a:ext cx="151365" cy="24219"/>
                </a:xfrm>
                <a:custGeom>
                  <a:avLst/>
                  <a:gdLst>
                    <a:gd name="connsiteX0" fmla="*/ 185296 w 203622"/>
                    <a:gd name="connsiteY0" fmla="*/ 18326 h 32579"/>
                    <a:gd name="connsiteX1" fmla="*/ 18326 w 203622"/>
                    <a:gd name="connsiteY1" fmla="*/ 18326 h 32579"/>
                  </a:gdLst>
                  <a:ahLst/>
                  <a:cxnLst>
                    <a:cxn ang="0">
                      <a:pos x="connsiteX0" y="connsiteY0"/>
                    </a:cxn>
                    <a:cxn ang="0">
                      <a:pos x="connsiteX1" y="connsiteY1"/>
                    </a:cxn>
                  </a:cxnLst>
                  <a:rect l="l" t="t" r="r" b="b"/>
                  <a:pathLst>
                    <a:path w="203622" h="32579">
                      <a:moveTo>
                        <a:pt x="185296" y="18326"/>
                      </a:moveTo>
                      <a:lnTo>
                        <a:pt x="18326" y="18326"/>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Freihandform: Form 534">
                  <a:extLst>
                    <a:ext uri="{FF2B5EF4-FFF2-40B4-BE49-F238E27FC236}">
                      <a16:creationId xmlns:a16="http://schemas.microsoft.com/office/drawing/2014/main" id="{B2661E00-1FD7-8A46-2DD3-D1F2C18E940C}"/>
                    </a:ext>
                  </a:extLst>
                </p:cNvPr>
                <p:cNvSpPr/>
                <p:nvPr/>
              </p:nvSpPr>
              <p:spPr bwMode="gray">
                <a:xfrm>
                  <a:off x="5217749" y="8097015"/>
                  <a:ext cx="217966" cy="24219"/>
                </a:xfrm>
                <a:custGeom>
                  <a:avLst/>
                  <a:gdLst>
                    <a:gd name="connsiteX0" fmla="*/ 18326 w 293216"/>
                    <a:gd name="connsiteY0" fmla="*/ 18326 h 32579"/>
                    <a:gd name="connsiteX1" fmla="*/ 278963 w 293216"/>
                    <a:gd name="connsiteY1" fmla="*/ 19955 h 32579"/>
                  </a:gdLst>
                  <a:ahLst/>
                  <a:cxnLst>
                    <a:cxn ang="0">
                      <a:pos x="connsiteX0" y="connsiteY0"/>
                    </a:cxn>
                    <a:cxn ang="0">
                      <a:pos x="connsiteX1" y="connsiteY1"/>
                    </a:cxn>
                  </a:cxnLst>
                  <a:rect l="l" t="t" r="r" b="b"/>
                  <a:pathLst>
                    <a:path w="293216" h="32579">
                      <a:moveTo>
                        <a:pt x="18326" y="18326"/>
                      </a:moveTo>
                      <a:lnTo>
                        <a:pt x="278963" y="19955"/>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Freihandform: Form 535">
                  <a:extLst>
                    <a:ext uri="{FF2B5EF4-FFF2-40B4-BE49-F238E27FC236}">
                      <a16:creationId xmlns:a16="http://schemas.microsoft.com/office/drawing/2014/main" id="{003B6006-2CFD-0E46-06B9-17D266FB6CE5}"/>
                    </a:ext>
                  </a:extLst>
                </p:cNvPr>
                <p:cNvSpPr/>
                <p:nvPr/>
              </p:nvSpPr>
              <p:spPr bwMode="gray">
                <a:xfrm>
                  <a:off x="5502315" y="7765827"/>
                  <a:ext cx="90819" cy="78710"/>
                </a:xfrm>
                <a:custGeom>
                  <a:avLst/>
                  <a:gdLst>
                    <a:gd name="connsiteX0" fmla="*/ 65566 w 122173"/>
                    <a:gd name="connsiteY0" fmla="*/ 18326 h 105883"/>
                    <a:gd name="connsiteX1" fmla="*/ 60679 w 122173"/>
                    <a:gd name="connsiteY1" fmla="*/ 18326 h 105883"/>
                    <a:gd name="connsiteX2" fmla="*/ 18326 w 122173"/>
                    <a:gd name="connsiteY2" fmla="*/ 60680 h 105883"/>
                    <a:gd name="connsiteX3" fmla="*/ 18326 w 122173"/>
                    <a:gd name="connsiteY3" fmla="*/ 89187 h 105883"/>
                    <a:gd name="connsiteX4" fmla="*/ 107920 w 122173"/>
                    <a:gd name="connsiteY4" fmla="*/ 89187 h 105883"/>
                    <a:gd name="connsiteX5" fmla="*/ 107920 w 122173"/>
                    <a:gd name="connsiteY5" fmla="*/ 60680 h 105883"/>
                    <a:gd name="connsiteX6" fmla="*/ 65566 w 122173"/>
                    <a:gd name="connsiteY6" fmla="*/ 18326 h 10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73" h="105883">
                      <a:moveTo>
                        <a:pt x="65566" y="18326"/>
                      </a:moveTo>
                      <a:lnTo>
                        <a:pt x="60679" y="18326"/>
                      </a:lnTo>
                      <a:cubicBezTo>
                        <a:pt x="37059" y="18326"/>
                        <a:pt x="18326" y="37059"/>
                        <a:pt x="18326" y="60680"/>
                      </a:cubicBezTo>
                      <a:lnTo>
                        <a:pt x="18326" y="89187"/>
                      </a:lnTo>
                      <a:lnTo>
                        <a:pt x="107920" y="89187"/>
                      </a:lnTo>
                      <a:lnTo>
                        <a:pt x="107920" y="60680"/>
                      </a:lnTo>
                      <a:cubicBezTo>
                        <a:pt x="107920" y="37874"/>
                        <a:pt x="89186" y="18326"/>
                        <a:pt x="65566" y="18326"/>
                      </a:cubicBez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Freihandform: Form 541">
                  <a:extLst>
                    <a:ext uri="{FF2B5EF4-FFF2-40B4-BE49-F238E27FC236}">
                      <a16:creationId xmlns:a16="http://schemas.microsoft.com/office/drawing/2014/main" id="{00B6EF5F-F8C6-64CF-37F3-660D9B897E7F}"/>
                    </a:ext>
                  </a:extLst>
                </p:cNvPr>
                <p:cNvSpPr/>
                <p:nvPr/>
              </p:nvSpPr>
              <p:spPr bwMode="gray">
                <a:xfrm>
                  <a:off x="5473859" y="7729500"/>
                  <a:ext cx="42382" cy="42382"/>
                </a:xfrm>
                <a:custGeom>
                  <a:avLst/>
                  <a:gdLst>
                    <a:gd name="connsiteX0" fmla="*/ 41132 w 57014"/>
                    <a:gd name="connsiteY0" fmla="*/ 41132 h 57014"/>
                    <a:gd name="connsiteX1" fmla="*/ 18326 w 57014"/>
                    <a:gd name="connsiteY1" fmla="*/ 18326 h 57014"/>
                  </a:gdLst>
                  <a:ahLst/>
                  <a:cxnLst>
                    <a:cxn ang="0">
                      <a:pos x="connsiteX0" y="connsiteY0"/>
                    </a:cxn>
                    <a:cxn ang="0">
                      <a:pos x="connsiteX1" y="connsiteY1"/>
                    </a:cxn>
                  </a:cxnLst>
                  <a:rect l="l" t="t" r="r" b="b"/>
                  <a:pathLst>
                    <a:path w="57014" h="57014">
                      <a:moveTo>
                        <a:pt x="41132" y="41132"/>
                      </a:moveTo>
                      <a:lnTo>
                        <a:pt x="18326" y="18326"/>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Freihandform: Form 542">
                  <a:extLst>
                    <a:ext uri="{FF2B5EF4-FFF2-40B4-BE49-F238E27FC236}">
                      <a16:creationId xmlns:a16="http://schemas.microsoft.com/office/drawing/2014/main" id="{51075889-FE79-5DDB-0F99-F9BB66874009}"/>
                    </a:ext>
                  </a:extLst>
                </p:cNvPr>
                <p:cNvSpPr/>
                <p:nvPr/>
              </p:nvSpPr>
              <p:spPr bwMode="gray">
                <a:xfrm>
                  <a:off x="5535616" y="7704071"/>
                  <a:ext cx="24219" cy="48437"/>
                </a:xfrm>
                <a:custGeom>
                  <a:avLst/>
                  <a:gdLst>
                    <a:gd name="connsiteX0" fmla="*/ 18326 w 32579"/>
                    <a:gd name="connsiteY0" fmla="*/ 50906 h 65159"/>
                    <a:gd name="connsiteX1" fmla="*/ 18326 w 32579"/>
                    <a:gd name="connsiteY1" fmla="*/ 18326 h 65159"/>
                  </a:gdLst>
                  <a:ahLst/>
                  <a:cxnLst>
                    <a:cxn ang="0">
                      <a:pos x="connsiteX0" y="connsiteY0"/>
                    </a:cxn>
                    <a:cxn ang="0">
                      <a:pos x="connsiteX1" y="connsiteY1"/>
                    </a:cxn>
                  </a:cxnLst>
                  <a:rect l="l" t="t" r="r" b="b"/>
                  <a:pathLst>
                    <a:path w="32579" h="65159">
                      <a:moveTo>
                        <a:pt x="18326" y="50906"/>
                      </a:moveTo>
                      <a:lnTo>
                        <a:pt x="18326" y="18326"/>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 name="Freihandform: Form 544">
                  <a:extLst>
                    <a:ext uri="{FF2B5EF4-FFF2-40B4-BE49-F238E27FC236}">
                      <a16:creationId xmlns:a16="http://schemas.microsoft.com/office/drawing/2014/main" id="{A0EA8097-8E6C-89C1-6083-A42BD82C0E5F}"/>
                    </a:ext>
                  </a:extLst>
                </p:cNvPr>
                <p:cNvSpPr/>
                <p:nvPr/>
              </p:nvSpPr>
              <p:spPr bwMode="gray">
                <a:xfrm>
                  <a:off x="5580420" y="7729500"/>
                  <a:ext cx="42382" cy="42382"/>
                </a:xfrm>
                <a:custGeom>
                  <a:avLst/>
                  <a:gdLst>
                    <a:gd name="connsiteX0" fmla="*/ 18326 w 57014"/>
                    <a:gd name="connsiteY0" fmla="*/ 41132 h 57014"/>
                    <a:gd name="connsiteX1" fmla="*/ 41132 w 57014"/>
                    <a:gd name="connsiteY1" fmla="*/ 18326 h 57014"/>
                  </a:gdLst>
                  <a:ahLst/>
                  <a:cxnLst>
                    <a:cxn ang="0">
                      <a:pos x="connsiteX0" y="connsiteY0"/>
                    </a:cxn>
                    <a:cxn ang="0">
                      <a:pos x="connsiteX1" y="connsiteY1"/>
                    </a:cxn>
                  </a:cxnLst>
                  <a:rect l="l" t="t" r="r" b="b"/>
                  <a:pathLst>
                    <a:path w="57014" h="57014">
                      <a:moveTo>
                        <a:pt x="18326" y="41132"/>
                      </a:moveTo>
                      <a:lnTo>
                        <a:pt x="41132" y="18326"/>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 name="Freihandform: Form 545">
                  <a:extLst>
                    <a:ext uri="{FF2B5EF4-FFF2-40B4-BE49-F238E27FC236}">
                      <a16:creationId xmlns:a16="http://schemas.microsoft.com/office/drawing/2014/main" id="{AC4CAA4F-E700-1EBC-26B2-2CA07B68C939}"/>
                    </a:ext>
                  </a:extLst>
                </p:cNvPr>
                <p:cNvSpPr/>
                <p:nvPr/>
              </p:nvSpPr>
              <p:spPr bwMode="gray">
                <a:xfrm>
                  <a:off x="5412102" y="7822136"/>
                  <a:ext cx="538860" cy="230075"/>
                </a:xfrm>
                <a:custGeom>
                  <a:avLst/>
                  <a:gdLst>
                    <a:gd name="connsiteX0" fmla="*/ 711456 w 724895"/>
                    <a:gd name="connsiteY0" fmla="*/ 291180 h 309505"/>
                    <a:gd name="connsiteX1" fmla="*/ 711456 w 724895"/>
                    <a:gd name="connsiteY1" fmla="*/ 78598 h 309505"/>
                    <a:gd name="connsiteX2" fmla="*/ 651184 w 724895"/>
                    <a:gd name="connsiteY2" fmla="*/ 18326 h 309505"/>
                    <a:gd name="connsiteX3" fmla="*/ 78598 w 724895"/>
                    <a:gd name="connsiteY3" fmla="*/ 18326 h 309505"/>
                    <a:gd name="connsiteX4" fmla="*/ 18326 w 724895"/>
                    <a:gd name="connsiteY4" fmla="*/ 78598 h 309505"/>
                    <a:gd name="connsiteX5" fmla="*/ 18326 w 724895"/>
                    <a:gd name="connsiteY5" fmla="*/ 146201 h 3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95" h="309505">
                      <a:moveTo>
                        <a:pt x="711456" y="291180"/>
                      </a:moveTo>
                      <a:lnTo>
                        <a:pt x="711456" y="78598"/>
                      </a:lnTo>
                      <a:cubicBezTo>
                        <a:pt x="711456" y="45204"/>
                        <a:pt x="684578" y="18326"/>
                        <a:pt x="651184" y="18326"/>
                      </a:cubicBezTo>
                      <a:lnTo>
                        <a:pt x="78598" y="18326"/>
                      </a:lnTo>
                      <a:cubicBezTo>
                        <a:pt x="45204" y="18326"/>
                        <a:pt x="18326" y="45204"/>
                        <a:pt x="18326" y="78598"/>
                      </a:cubicBezTo>
                      <a:lnTo>
                        <a:pt x="18326" y="14620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2" name="Freihandform: Form 546">
                  <a:extLst>
                    <a:ext uri="{FF2B5EF4-FFF2-40B4-BE49-F238E27FC236}">
                      <a16:creationId xmlns:a16="http://schemas.microsoft.com/office/drawing/2014/main" id="{E5272125-DEBF-F223-9C1C-D2C86468D501}"/>
                    </a:ext>
                  </a:extLst>
                </p:cNvPr>
                <p:cNvSpPr/>
                <p:nvPr/>
              </p:nvSpPr>
              <p:spPr bwMode="gray">
                <a:xfrm>
                  <a:off x="5411496" y="7917193"/>
                  <a:ext cx="24219" cy="205857"/>
                </a:xfrm>
                <a:custGeom>
                  <a:avLst/>
                  <a:gdLst>
                    <a:gd name="connsiteX0" fmla="*/ 18326 w 32579"/>
                    <a:gd name="connsiteY0" fmla="*/ 18326 h 276926"/>
                    <a:gd name="connsiteX1" fmla="*/ 18326 w 32579"/>
                    <a:gd name="connsiteY1" fmla="*/ 260229 h 276926"/>
                  </a:gdLst>
                  <a:ahLst/>
                  <a:cxnLst>
                    <a:cxn ang="0">
                      <a:pos x="connsiteX0" y="connsiteY0"/>
                    </a:cxn>
                    <a:cxn ang="0">
                      <a:pos x="connsiteX1" y="connsiteY1"/>
                    </a:cxn>
                  </a:cxnLst>
                  <a:rect l="l" t="t" r="r" b="b"/>
                  <a:pathLst>
                    <a:path w="32579" h="276926">
                      <a:moveTo>
                        <a:pt x="18326" y="18326"/>
                      </a:moveTo>
                      <a:lnTo>
                        <a:pt x="18326" y="260229"/>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3" name="Freihandform: Form 547">
                  <a:extLst>
                    <a:ext uri="{FF2B5EF4-FFF2-40B4-BE49-F238E27FC236}">
                      <a16:creationId xmlns:a16="http://schemas.microsoft.com/office/drawing/2014/main" id="{E04A12F5-13AA-FE0E-12D9-63EF6C4213AA}"/>
                    </a:ext>
                  </a:extLst>
                </p:cNvPr>
                <p:cNvSpPr/>
                <p:nvPr/>
              </p:nvSpPr>
              <p:spPr bwMode="gray">
                <a:xfrm>
                  <a:off x="5411496" y="8098226"/>
                  <a:ext cx="139256" cy="272457"/>
                </a:xfrm>
                <a:custGeom>
                  <a:avLst/>
                  <a:gdLst>
                    <a:gd name="connsiteX0" fmla="*/ 18326 w 187332"/>
                    <a:gd name="connsiteY0" fmla="*/ 18326 h 366520"/>
                    <a:gd name="connsiteX1" fmla="*/ 175522 w 187332"/>
                    <a:gd name="connsiteY1" fmla="*/ 350638 h 366520"/>
                  </a:gdLst>
                  <a:ahLst/>
                  <a:cxnLst>
                    <a:cxn ang="0">
                      <a:pos x="connsiteX0" y="connsiteY0"/>
                    </a:cxn>
                    <a:cxn ang="0">
                      <a:pos x="connsiteX1" y="connsiteY1"/>
                    </a:cxn>
                  </a:cxnLst>
                  <a:rect l="l" t="t" r="r" b="b"/>
                  <a:pathLst>
                    <a:path w="187332" h="366520">
                      <a:moveTo>
                        <a:pt x="18326" y="18326"/>
                      </a:moveTo>
                      <a:lnTo>
                        <a:pt x="175522" y="350638"/>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4" name="Freihandform: Form 548">
                  <a:extLst>
                    <a:ext uri="{FF2B5EF4-FFF2-40B4-BE49-F238E27FC236}">
                      <a16:creationId xmlns:a16="http://schemas.microsoft.com/office/drawing/2014/main" id="{E1DF0687-3A2F-0B98-C979-D27E3CA43E8F}"/>
                    </a:ext>
                  </a:extLst>
                </p:cNvPr>
                <p:cNvSpPr/>
                <p:nvPr/>
              </p:nvSpPr>
              <p:spPr bwMode="gray">
                <a:xfrm>
                  <a:off x="5506553" y="7917193"/>
                  <a:ext cx="102928" cy="102928"/>
                </a:xfrm>
                <a:custGeom>
                  <a:avLst/>
                  <a:gdLst>
                    <a:gd name="connsiteX0" fmla="*/ 18326 w 138463"/>
                    <a:gd name="connsiteY0" fmla="*/ 18326 h 138463"/>
                    <a:gd name="connsiteX1" fmla="*/ 124210 w 138463"/>
                    <a:gd name="connsiteY1" fmla="*/ 18326 h 138463"/>
                    <a:gd name="connsiteX2" fmla="*/ 124210 w 138463"/>
                    <a:gd name="connsiteY2" fmla="*/ 124210 h 138463"/>
                    <a:gd name="connsiteX3" fmla="*/ 18326 w 138463"/>
                    <a:gd name="connsiteY3" fmla="*/ 124210 h 138463"/>
                  </a:gdLst>
                  <a:ahLst/>
                  <a:cxnLst>
                    <a:cxn ang="0">
                      <a:pos x="connsiteX0" y="connsiteY0"/>
                    </a:cxn>
                    <a:cxn ang="0">
                      <a:pos x="connsiteX1" y="connsiteY1"/>
                    </a:cxn>
                    <a:cxn ang="0">
                      <a:pos x="connsiteX2" y="connsiteY2"/>
                    </a:cxn>
                    <a:cxn ang="0">
                      <a:pos x="connsiteX3" y="connsiteY3"/>
                    </a:cxn>
                  </a:cxnLst>
                  <a:rect l="l" t="t" r="r" b="b"/>
                  <a:pathLst>
                    <a:path w="138463" h="138463">
                      <a:moveTo>
                        <a:pt x="18326" y="18326"/>
                      </a:moveTo>
                      <a:lnTo>
                        <a:pt x="124210" y="18326"/>
                      </a:lnTo>
                      <a:lnTo>
                        <a:pt x="124210" y="124210"/>
                      </a:lnTo>
                      <a:lnTo>
                        <a:pt x="18326" y="124210"/>
                      </a:ln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5" name="Freihandform: Form 549">
                  <a:extLst>
                    <a:ext uri="{FF2B5EF4-FFF2-40B4-BE49-F238E27FC236}">
                      <a16:creationId xmlns:a16="http://schemas.microsoft.com/office/drawing/2014/main" id="{F5D4DBFE-F5A7-E113-483C-1C99EB77763E}"/>
                    </a:ext>
                  </a:extLst>
                </p:cNvPr>
                <p:cNvSpPr/>
                <p:nvPr/>
              </p:nvSpPr>
              <p:spPr bwMode="gray">
                <a:xfrm>
                  <a:off x="5630068" y="7917193"/>
                  <a:ext cx="102928" cy="102928"/>
                </a:xfrm>
                <a:custGeom>
                  <a:avLst/>
                  <a:gdLst>
                    <a:gd name="connsiteX0" fmla="*/ 18326 w 138463"/>
                    <a:gd name="connsiteY0" fmla="*/ 18326 h 138463"/>
                    <a:gd name="connsiteX1" fmla="*/ 124210 w 138463"/>
                    <a:gd name="connsiteY1" fmla="*/ 18326 h 138463"/>
                    <a:gd name="connsiteX2" fmla="*/ 124210 w 138463"/>
                    <a:gd name="connsiteY2" fmla="*/ 124210 h 138463"/>
                    <a:gd name="connsiteX3" fmla="*/ 18326 w 138463"/>
                    <a:gd name="connsiteY3" fmla="*/ 124210 h 138463"/>
                  </a:gdLst>
                  <a:ahLst/>
                  <a:cxnLst>
                    <a:cxn ang="0">
                      <a:pos x="connsiteX0" y="connsiteY0"/>
                    </a:cxn>
                    <a:cxn ang="0">
                      <a:pos x="connsiteX1" y="connsiteY1"/>
                    </a:cxn>
                    <a:cxn ang="0">
                      <a:pos x="connsiteX2" y="connsiteY2"/>
                    </a:cxn>
                    <a:cxn ang="0">
                      <a:pos x="connsiteX3" y="connsiteY3"/>
                    </a:cxn>
                  </a:cxnLst>
                  <a:rect l="l" t="t" r="r" b="b"/>
                  <a:pathLst>
                    <a:path w="138463" h="138463">
                      <a:moveTo>
                        <a:pt x="18326" y="18326"/>
                      </a:moveTo>
                      <a:lnTo>
                        <a:pt x="124210" y="18326"/>
                      </a:lnTo>
                      <a:lnTo>
                        <a:pt x="124210" y="124210"/>
                      </a:lnTo>
                      <a:lnTo>
                        <a:pt x="18326" y="124210"/>
                      </a:ln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6" name="Freihandform: Form 550">
                  <a:extLst>
                    <a:ext uri="{FF2B5EF4-FFF2-40B4-BE49-F238E27FC236}">
                      <a16:creationId xmlns:a16="http://schemas.microsoft.com/office/drawing/2014/main" id="{BC72C22B-0710-042F-BCE8-D96107FB56D9}"/>
                    </a:ext>
                  </a:extLst>
                </p:cNvPr>
                <p:cNvSpPr/>
                <p:nvPr/>
              </p:nvSpPr>
              <p:spPr bwMode="gray">
                <a:xfrm>
                  <a:off x="5752976" y="7917193"/>
                  <a:ext cx="102928" cy="102928"/>
                </a:xfrm>
                <a:custGeom>
                  <a:avLst/>
                  <a:gdLst>
                    <a:gd name="connsiteX0" fmla="*/ 18326 w 138463"/>
                    <a:gd name="connsiteY0" fmla="*/ 18326 h 138463"/>
                    <a:gd name="connsiteX1" fmla="*/ 124210 w 138463"/>
                    <a:gd name="connsiteY1" fmla="*/ 18326 h 138463"/>
                    <a:gd name="connsiteX2" fmla="*/ 124210 w 138463"/>
                    <a:gd name="connsiteY2" fmla="*/ 124210 h 138463"/>
                    <a:gd name="connsiteX3" fmla="*/ 18326 w 138463"/>
                    <a:gd name="connsiteY3" fmla="*/ 124210 h 138463"/>
                  </a:gdLst>
                  <a:ahLst/>
                  <a:cxnLst>
                    <a:cxn ang="0">
                      <a:pos x="connsiteX0" y="connsiteY0"/>
                    </a:cxn>
                    <a:cxn ang="0">
                      <a:pos x="connsiteX1" y="connsiteY1"/>
                    </a:cxn>
                    <a:cxn ang="0">
                      <a:pos x="connsiteX2" y="connsiteY2"/>
                    </a:cxn>
                    <a:cxn ang="0">
                      <a:pos x="connsiteX3" y="connsiteY3"/>
                    </a:cxn>
                  </a:cxnLst>
                  <a:rect l="l" t="t" r="r" b="b"/>
                  <a:pathLst>
                    <a:path w="138463" h="138463">
                      <a:moveTo>
                        <a:pt x="18326" y="18326"/>
                      </a:moveTo>
                      <a:lnTo>
                        <a:pt x="124210" y="18326"/>
                      </a:lnTo>
                      <a:lnTo>
                        <a:pt x="124210" y="124210"/>
                      </a:lnTo>
                      <a:lnTo>
                        <a:pt x="18326" y="124210"/>
                      </a:ln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sp>
          <p:nvSpPr>
            <p:cNvPr id="44" name="TextBox 45">
              <a:extLst>
                <a:ext uri="{FF2B5EF4-FFF2-40B4-BE49-F238E27FC236}">
                  <a16:creationId xmlns:a16="http://schemas.microsoft.com/office/drawing/2014/main" id="{68E4827F-EC29-A17D-9605-244728C53671}"/>
                </a:ext>
              </a:extLst>
            </p:cNvPr>
            <p:cNvSpPr txBox="1"/>
            <p:nvPr/>
          </p:nvSpPr>
          <p:spPr>
            <a:xfrm>
              <a:off x="5779209" y="4282822"/>
              <a:ext cx="1511928" cy="488048"/>
            </a:xfrm>
            <a:prstGeom prst="rect">
              <a:avLst/>
            </a:prstGeom>
            <a:noFill/>
          </p:spPr>
          <p:txBody>
            <a:bodyPr wrap="none" lIns="0" tIns="0" rIns="0" bIns="0" rtlCol="0" anchor="ctr">
              <a:noAutofit/>
            </a:bodyPr>
            <a:lstStyle/>
            <a:p>
              <a:pPr>
                <a:lnSpc>
                  <a:spcPct val="90000"/>
                </a:lnSpc>
                <a:spcAft>
                  <a:spcPts val="750"/>
                </a:spcAft>
                <a:defRPr/>
              </a:pPr>
              <a:r>
                <a:rPr lang="es-ES_tradnl" sz="1050" b="1" kern="0">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EMERGENCIAS</a:t>
              </a:r>
            </a:p>
          </p:txBody>
        </p:sp>
      </p:grpSp>
      <p:grpSp>
        <p:nvGrpSpPr>
          <p:cNvPr id="67" name="Group 68">
            <a:extLst>
              <a:ext uri="{FF2B5EF4-FFF2-40B4-BE49-F238E27FC236}">
                <a16:creationId xmlns:a16="http://schemas.microsoft.com/office/drawing/2014/main" id="{36BD0567-4D44-DDA2-C07F-311428EBC19A}"/>
              </a:ext>
            </a:extLst>
          </p:cNvPr>
          <p:cNvGrpSpPr/>
          <p:nvPr/>
        </p:nvGrpSpPr>
        <p:grpSpPr>
          <a:xfrm>
            <a:off x="6472873" y="3469241"/>
            <a:ext cx="1561092" cy="384892"/>
            <a:chOff x="5209681" y="3460736"/>
            <a:chExt cx="2081456" cy="513189"/>
          </a:xfrm>
        </p:grpSpPr>
        <p:grpSp>
          <p:nvGrpSpPr>
            <p:cNvPr id="68" name="Gruppieren 23">
              <a:extLst>
                <a:ext uri="{FF2B5EF4-FFF2-40B4-BE49-F238E27FC236}">
                  <a16:creationId xmlns:a16="http://schemas.microsoft.com/office/drawing/2014/main" id="{0669D97D-906E-761B-D74F-D0FA4D3D1FD7}"/>
                </a:ext>
              </a:extLst>
            </p:cNvPr>
            <p:cNvGrpSpPr>
              <a:grpSpLocks noChangeAspect="1"/>
            </p:cNvGrpSpPr>
            <p:nvPr/>
          </p:nvGrpSpPr>
          <p:grpSpPr bwMode="gray">
            <a:xfrm>
              <a:off x="5209681" y="3460736"/>
              <a:ext cx="488047" cy="488047"/>
              <a:chOff x="1675468" y="2470969"/>
              <a:chExt cx="898977" cy="898977"/>
            </a:xfrm>
          </p:grpSpPr>
          <p:sp>
            <p:nvSpPr>
              <p:cNvPr id="70" name="Ellipse 24">
                <a:extLst>
                  <a:ext uri="{FF2B5EF4-FFF2-40B4-BE49-F238E27FC236}">
                    <a16:creationId xmlns:a16="http://schemas.microsoft.com/office/drawing/2014/main" id="{40A8B615-B66C-FFC4-FED2-ABAB9D6BBEE0}"/>
                  </a:ext>
                </a:extLst>
              </p:cNvPr>
              <p:cNvSpPr>
                <a:spLocks noChangeAspect="1"/>
              </p:cNvSpPr>
              <p:nvPr/>
            </p:nvSpPr>
            <p:spPr bwMode="gray">
              <a:xfrm>
                <a:off x="1675468" y="2470969"/>
                <a:ext cx="898977" cy="898977"/>
              </a:xfrm>
              <a:prstGeom prst="ellipse">
                <a:avLst/>
              </a:prstGeom>
              <a:no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71" name="Grafik 658">
                <a:extLst>
                  <a:ext uri="{FF2B5EF4-FFF2-40B4-BE49-F238E27FC236}">
                    <a16:creationId xmlns:a16="http://schemas.microsoft.com/office/drawing/2014/main" id="{8BBBD40E-033A-C25D-5445-220817F89DC5}"/>
                  </a:ext>
                </a:extLst>
              </p:cNvPr>
              <p:cNvGrpSpPr>
                <a:grpSpLocks noChangeAspect="1"/>
              </p:cNvGrpSpPr>
              <p:nvPr/>
            </p:nvGrpSpPr>
            <p:grpSpPr bwMode="gray">
              <a:xfrm>
                <a:off x="1930180" y="2731388"/>
                <a:ext cx="389650" cy="377686"/>
                <a:chOff x="44602866" y="27008503"/>
                <a:chExt cx="3896486" cy="3776852"/>
              </a:xfrm>
            </p:grpSpPr>
            <p:sp>
              <p:nvSpPr>
                <p:cNvPr id="72" name="Freihandform: Form 26">
                  <a:extLst>
                    <a:ext uri="{FF2B5EF4-FFF2-40B4-BE49-F238E27FC236}">
                      <a16:creationId xmlns:a16="http://schemas.microsoft.com/office/drawing/2014/main" id="{9D510250-99AC-4B3F-5587-F6AF5A04CD65}"/>
                    </a:ext>
                  </a:extLst>
                </p:cNvPr>
                <p:cNvSpPr/>
                <p:nvPr/>
              </p:nvSpPr>
              <p:spPr bwMode="gray">
                <a:xfrm>
                  <a:off x="45258852" y="27396361"/>
                  <a:ext cx="2584513" cy="3388994"/>
                </a:xfrm>
                <a:custGeom>
                  <a:avLst/>
                  <a:gdLst>
                    <a:gd name="connsiteX0" fmla="*/ 1968055 w 2584513"/>
                    <a:gd name="connsiteY0" fmla="*/ 0 h 3388994"/>
                    <a:gd name="connsiteX1" fmla="*/ 2584514 w 2584513"/>
                    <a:gd name="connsiteY1" fmla="*/ 0 h 3388994"/>
                    <a:gd name="connsiteX2" fmla="*/ 2584514 w 2584513"/>
                    <a:gd name="connsiteY2" fmla="*/ 3388995 h 3388994"/>
                    <a:gd name="connsiteX3" fmla="*/ 0 w 2584513"/>
                    <a:gd name="connsiteY3" fmla="*/ 3388995 h 3388994"/>
                    <a:gd name="connsiteX4" fmla="*/ 0 w 2584513"/>
                    <a:gd name="connsiteY4" fmla="*/ 0 h 3388994"/>
                    <a:gd name="connsiteX5" fmla="*/ 616458 w 2584513"/>
                    <a:gd name="connsiteY5" fmla="*/ 0 h 338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513" h="3388994">
                      <a:moveTo>
                        <a:pt x="1968055" y="0"/>
                      </a:moveTo>
                      <a:lnTo>
                        <a:pt x="2584514" y="0"/>
                      </a:lnTo>
                      <a:lnTo>
                        <a:pt x="2584514" y="3388995"/>
                      </a:lnTo>
                      <a:lnTo>
                        <a:pt x="0" y="3388995"/>
                      </a:lnTo>
                      <a:lnTo>
                        <a:pt x="0" y="0"/>
                      </a:lnTo>
                      <a:lnTo>
                        <a:pt x="616458" y="0"/>
                      </a:lnTo>
                    </a:path>
                  </a:pathLst>
                </a:custGeom>
                <a:noFill/>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 name="Freihandform: Form 27">
                  <a:extLst>
                    <a:ext uri="{FF2B5EF4-FFF2-40B4-BE49-F238E27FC236}">
                      <a16:creationId xmlns:a16="http://schemas.microsoft.com/office/drawing/2014/main" id="{74B019C4-AC42-6D6C-2739-F9241F89233D}"/>
                    </a:ext>
                  </a:extLst>
                </p:cNvPr>
                <p:cNvSpPr/>
                <p:nvPr/>
              </p:nvSpPr>
              <p:spPr bwMode="gray">
                <a:xfrm>
                  <a:off x="47843366" y="28394581"/>
                  <a:ext cx="655986" cy="2390774"/>
                </a:xfrm>
                <a:custGeom>
                  <a:avLst/>
                  <a:gdLst>
                    <a:gd name="connsiteX0" fmla="*/ 0 w 655986"/>
                    <a:gd name="connsiteY0" fmla="*/ 0 h 2390774"/>
                    <a:gd name="connsiteX1" fmla="*/ 655987 w 655986"/>
                    <a:gd name="connsiteY1" fmla="*/ 0 h 2390774"/>
                    <a:gd name="connsiteX2" fmla="*/ 655987 w 655986"/>
                    <a:gd name="connsiteY2" fmla="*/ 2390775 h 2390774"/>
                    <a:gd name="connsiteX3" fmla="*/ 0 w 655986"/>
                    <a:gd name="connsiteY3" fmla="*/ 2390775 h 2390774"/>
                  </a:gdLst>
                  <a:ahLst/>
                  <a:cxnLst>
                    <a:cxn ang="0">
                      <a:pos x="connsiteX0" y="connsiteY0"/>
                    </a:cxn>
                    <a:cxn ang="0">
                      <a:pos x="connsiteX1" y="connsiteY1"/>
                    </a:cxn>
                    <a:cxn ang="0">
                      <a:pos x="connsiteX2" y="connsiteY2"/>
                    </a:cxn>
                    <a:cxn ang="0">
                      <a:pos x="connsiteX3" y="connsiteY3"/>
                    </a:cxn>
                  </a:cxnLst>
                  <a:rect l="l" t="t" r="r" b="b"/>
                  <a:pathLst>
                    <a:path w="655986" h="2390774">
                      <a:moveTo>
                        <a:pt x="0" y="0"/>
                      </a:moveTo>
                      <a:lnTo>
                        <a:pt x="655987" y="0"/>
                      </a:lnTo>
                      <a:lnTo>
                        <a:pt x="655987" y="2390775"/>
                      </a:lnTo>
                      <a:lnTo>
                        <a:pt x="0" y="2390775"/>
                      </a:lnTo>
                    </a:path>
                  </a:pathLst>
                </a:custGeom>
                <a:noFill/>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4" name="Freihandform: Form 28">
                  <a:extLst>
                    <a:ext uri="{FF2B5EF4-FFF2-40B4-BE49-F238E27FC236}">
                      <a16:creationId xmlns:a16="http://schemas.microsoft.com/office/drawing/2014/main" id="{C4E48E86-BA12-2BA3-CE0E-44CA7EFDC150}"/>
                    </a:ext>
                  </a:extLst>
                </p:cNvPr>
                <p:cNvSpPr/>
                <p:nvPr/>
              </p:nvSpPr>
              <p:spPr bwMode="gray">
                <a:xfrm>
                  <a:off x="44602866" y="28394581"/>
                  <a:ext cx="655986" cy="2390774"/>
                </a:xfrm>
                <a:custGeom>
                  <a:avLst/>
                  <a:gdLst>
                    <a:gd name="connsiteX0" fmla="*/ 655987 w 655986"/>
                    <a:gd name="connsiteY0" fmla="*/ 0 h 2390774"/>
                    <a:gd name="connsiteX1" fmla="*/ 0 w 655986"/>
                    <a:gd name="connsiteY1" fmla="*/ 0 h 2390774"/>
                    <a:gd name="connsiteX2" fmla="*/ 0 w 655986"/>
                    <a:gd name="connsiteY2" fmla="*/ 2390775 h 2390774"/>
                    <a:gd name="connsiteX3" fmla="*/ 655987 w 655986"/>
                    <a:gd name="connsiteY3" fmla="*/ 2390775 h 2390774"/>
                  </a:gdLst>
                  <a:ahLst/>
                  <a:cxnLst>
                    <a:cxn ang="0">
                      <a:pos x="connsiteX0" y="connsiteY0"/>
                    </a:cxn>
                    <a:cxn ang="0">
                      <a:pos x="connsiteX1" y="connsiteY1"/>
                    </a:cxn>
                    <a:cxn ang="0">
                      <a:pos x="connsiteX2" y="connsiteY2"/>
                    </a:cxn>
                    <a:cxn ang="0">
                      <a:pos x="connsiteX3" y="connsiteY3"/>
                    </a:cxn>
                  </a:cxnLst>
                  <a:rect l="l" t="t" r="r" b="b"/>
                  <a:pathLst>
                    <a:path w="655986" h="2390774">
                      <a:moveTo>
                        <a:pt x="655987" y="0"/>
                      </a:moveTo>
                      <a:lnTo>
                        <a:pt x="0" y="0"/>
                      </a:lnTo>
                      <a:lnTo>
                        <a:pt x="0" y="2390775"/>
                      </a:lnTo>
                      <a:lnTo>
                        <a:pt x="655987" y="2390775"/>
                      </a:lnTo>
                    </a:path>
                  </a:pathLst>
                </a:custGeom>
                <a:noFill/>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5" name="Freihandform: Form 29">
                  <a:extLst>
                    <a:ext uri="{FF2B5EF4-FFF2-40B4-BE49-F238E27FC236}">
                      <a16:creationId xmlns:a16="http://schemas.microsoft.com/office/drawing/2014/main" id="{66828397-7646-3575-1DDF-BDF301FA7912}"/>
                    </a:ext>
                  </a:extLst>
                </p:cNvPr>
                <p:cNvSpPr/>
                <p:nvPr/>
              </p:nvSpPr>
              <p:spPr bwMode="gray">
                <a:xfrm>
                  <a:off x="46138295" y="29872003"/>
                  <a:ext cx="825531" cy="913352"/>
                </a:xfrm>
                <a:custGeom>
                  <a:avLst/>
                  <a:gdLst>
                    <a:gd name="connsiteX0" fmla="*/ 0 w 825531"/>
                    <a:gd name="connsiteY0" fmla="*/ 913352 h 913352"/>
                    <a:gd name="connsiteX1" fmla="*/ 0 w 825531"/>
                    <a:gd name="connsiteY1" fmla="*/ 0 h 913352"/>
                    <a:gd name="connsiteX2" fmla="*/ 825532 w 825531"/>
                    <a:gd name="connsiteY2" fmla="*/ 0 h 913352"/>
                    <a:gd name="connsiteX3" fmla="*/ 825532 w 825531"/>
                    <a:gd name="connsiteY3" fmla="*/ 913352 h 913352"/>
                  </a:gdLst>
                  <a:ahLst/>
                  <a:cxnLst>
                    <a:cxn ang="0">
                      <a:pos x="connsiteX0" y="connsiteY0"/>
                    </a:cxn>
                    <a:cxn ang="0">
                      <a:pos x="connsiteX1" y="connsiteY1"/>
                    </a:cxn>
                    <a:cxn ang="0">
                      <a:pos x="connsiteX2" y="connsiteY2"/>
                    </a:cxn>
                    <a:cxn ang="0">
                      <a:pos x="connsiteX3" y="connsiteY3"/>
                    </a:cxn>
                  </a:cxnLst>
                  <a:rect l="l" t="t" r="r" b="b"/>
                  <a:pathLst>
                    <a:path w="825531" h="913352">
                      <a:moveTo>
                        <a:pt x="0" y="913352"/>
                      </a:moveTo>
                      <a:lnTo>
                        <a:pt x="0" y="0"/>
                      </a:lnTo>
                      <a:lnTo>
                        <a:pt x="825532" y="0"/>
                      </a:lnTo>
                      <a:lnTo>
                        <a:pt x="825532" y="913352"/>
                      </a:lnTo>
                    </a:path>
                  </a:pathLst>
                </a:custGeom>
                <a:noFill/>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6" name="Freihandform: Form 30">
                  <a:extLst>
                    <a:ext uri="{FF2B5EF4-FFF2-40B4-BE49-F238E27FC236}">
                      <a16:creationId xmlns:a16="http://schemas.microsoft.com/office/drawing/2014/main" id="{96041C53-43B3-45FA-78B0-99A053BAE15A}"/>
                    </a:ext>
                  </a:extLst>
                </p:cNvPr>
                <p:cNvSpPr/>
                <p:nvPr/>
              </p:nvSpPr>
              <p:spPr bwMode="gray">
                <a:xfrm>
                  <a:off x="45875310" y="27008503"/>
                  <a:ext cx="1351692" cy="1351692"/>
                </a:xfrm>
                <a:custGeom>
                  <a:avLst/>
                  <a:gdLst>
                    <a:gd name="connsiteX0" fmla="*/ 202121 w 1351692"/>
                    <a:gd name="connsiteY0" fmla="*/ 0 h 1351692"/>
                    <a:gd name="connsiteX1" fmla="*/ 1149572 w 1351692"/>
                    <a:gd name="connsiteY1" fmla="*/ 0 h 1351692"/>
                    <a:gd name="connsiteX2" fmla="*/ 1351693 w 1351692"/>
                    <a:gd name="connsiteY2" fmla="*/ 202121 h 1351692"/>
                    <a:gd name="connsiteX3" fmla="*/ 1351693 w 1351692"/>
                    <a:gd name="connsiteY3" fmla="*/ 1149572 h 1351692"/>
                    <a:gd name="connsiteX4" fmla="*/ 1149572 w 1351692"/>
                    <a:gd name="connsiteY4" fmla="*/ 1351693 h 1351692"/>
                    <a:gd name="connsiteX5" fmla="*/ 202121 w 1351692"/>
                    <a:gd name="connsiteY5" fmla="*/ 1351693 h 1351692"/>
                    <a:gd name="connsiteX6" fmla="*/ 0 w 1351692"/>
                    <a:gd name="connsiteY6" fmla="*/ 1149572 h 1351692"/>
                    <a:gd name="connsiteX7" fmla="*/ 0 w 1351692"/>
                    <a:gd name="connsiteY7" fmla="*/ 202121 h 1351692"/>
                    <a:gd name="connsiteX8" fmla="*/ 202121 w 1351692"/>
                    <a:gd name="connsiteY8" fmla="*/ 0 h 1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692" h="1351692">
                      <a:moveTo>
                        <a:pt x="202121" y="0"/>
                      </a:moveTo>
                      <a:lnTo>
                        <a:pt x="1149572" y="0"/>
                      </a:lnTo>
                      <a:cubicBezTo>
                        <a:pt x="1261205" y="0"/>
                        <a:pt x="1351693" y="90488"/>
                        <a:pt x="1351693" y="202121"/>
                      </a:cubicBezTo>
                      <a:lnTo>
                        <a:pt x="1351693" y="1149572"/>
                      </a:lnTo>
                      <a:cubicBezTo>
                        <a:pt x="1351693" y="1261205"/>
                        <a:pt x="1261205" y="1351693"/>
                        <a:pt x="1149572" y="1351693"/>
                      </a:cubicBezTo>
                      <a:lnTo>
                        <a:pt x="202121" y="1351693"/>
                      </a:lnTo>
                      <a:cubicBezTo>
                        <a:pt x="90488" y="1351693"/>
                        <a:pt x="0" y="1261205"/>
                        <a:pt x="0" y="1149572"/>
                      </a:cubicBezTo>
                      <a:lnTo>
                        <a:pt x="0" y="202121"/>
                      </a:lnTo>
                      <a:cubicBezTo>
                        <a:pt x="0" y="90488"/>
                        <a:pt x="90488" y="0"/>
                        <a:pt x="202121" y="0"/>
                      </a:cubicBezTo>
                      <a:close/>
                    </a:path>
                  </a:pathLst>
                </a:custGeom>
                <a:noFill/>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7" name="Freihandform: Form 31">
                  <a:extLst>
                    <a:ext uri="{FF2B5EF4-FFF2-40B4-BE49-F238E27FC236}">
                      <a16:creationId xmlns:a16="http://schemas.microsoft.com/office/drawing/2014/main" id="{4E394ED8-4916-E05F-09FA-718AD2D7B827}"/>
                    </a:ext>
                  </a:extLst>
                </p:cNvPr>
                <p:cNvSpPr/>
                <p:nvPr/>
              </p:nvSpPr>
              <p:spPr bwMode="gray">
                <a:xfrm>
                  <a:off x="46241356" y="27684301"/>
                  <a:ext cx="619505" cy="9525"/>
                </a:xfrm>
                <a:custGeom>
                  <a:avLst/>
                  <a:gdLst>
                    <a:gd name="connsiteX0" fmla="*/ 0 w 619505"/>
                    <a:gd name="connsiteY0" fmla="*/ 0 h 9525"/>
                    <a:gd name="connsiteX1" fmla="*/ 619506 w 619505"/>
                    <a:gd name="connsiteY1" fmla="*/ 0 h 9525"/>
                  </a:gdLst>
                  <a:ahLst/>
                  <a:cxnLst>
                    <a:cxn ang="0">
                      <a:pos x="connsiteX0" y="connsiteY0"/>
                    </a:cxn>
                    <a:cxn ang="0">
                      <a:pos x="connsiteX1" y="connsiteY1"/>
                    </a:cxn>
                  </a:cxnLst>
                  <a:rect l="l" t="t" r="r" b="b"/>
                  <a:pathLst>
                    <a:path w="619505" h="9525">
                      <a:moveTo>
                        <a:pt x="0" y="0"/>
                      </a:moveTo>
                      <a:lnTo>
                        <a:pt x="619506"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8" name="Freihandform: Form 32">
                  <a:extLst>
                    <a:ext uri="{FF2B5EF4-FFF2-40B4-BE49-F238E27FC236}">
                      <a16:creationId xmlns:a16="http://schemas.microsoft.com/office/drawing/2014/main" id="{680B9C16-BEB6-0F92-8339-F4431520D911}"/>
                    </a:ext>
                  </a:extLst>
                </p:cNvPr>
                <p:cNvSpPr/>
                <p:nvPr/>
              </p:nvSpPr>
              <p:spPr bwMode="gray">
                <a:xfrm>
                  <a:off x="46551109" y="27374548"/>
                  <a:ext cx="9525" cy="619505"/>
                </a:xfrm>
                <a:custGeom>
                  <a:avLst/>
                  <a:gdLst>
                    <a:gd name="connsiteX0" fmla="*/ 0 w 9525"/>
                    <a:gd name="connsiteY0" fmla="*/ 619506 h 619505"/>
                    <a:gd name="connsiteX1" fmla="*/ 0 w 9525"/>
                    <a:gd name="connsiteY1" fmla="*/ 0 h 619505"/>
                  </a:gdLst>
                  <a:ahLst/>
                  <a:cxnLst>
                    <a:cxn ang="0">
                      <a:pos x="connsiteX0" y="connsiteY0"/>
                    </a:cxn>
                    <a:cxn ang="0">
                      <a:pos x="connsiteX1" y="connsiteY1"/>
                    </a:cxn>
                  </a:cxnLst>
                  <a:rect l="l" t="t" r="r" b="b"/>
                  <a:pathLst>
                    <a:path w="9525" h="619505">
                      <a:moveTo>
                        <a:pt x="0" y="619506"/>
                      </a:moveTo>
                      <a:lnTo>
                        <a:pt x="0"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9" name="Freihandform: Form 33">
                  <a:extLst>
                    <a:ext uri="{FF2B5EF4-FFF2-40B4-BE49-F238E27FC236}">
                      <a16:creationId xmlns:a16="http://schemas.microsoft.com/office/drawing/2014/main" id="{7AED4241-46DE-8D07-30A0-D21068230F5B}"/>
                    </a:ext>
                  </a:extLst>
                </p:cNvPr>
                <p:cNvSpPr/>
                <p:nvPr/>
              </p:nvSpPr>
              <p:spPr bwMode="gray">
                <a:xfrm>
                  <a:off x="45875310" y="28894167"/>
                  <a:ext cx="220122" cy="9525"/>
                </a:xfrm>
                <a:custGeom>
                  <a:avLst/>
                  <a:gdLst>
                    <a:gd name="connsiteX0" fmla="*/ 0 w 220122"/>
                    <a:gd name="connsiteY0" fmla="*/ 0 h 9525"/>
                    <a:gd name="connsiteX1" fmla="*/ 220123 w 220122"/>
                    <a:gd name="connsiteY1" fmla="*/ 0 h 9525"/>
                  </a:gdLst>
                  <a:ahLst/>
                  <a:cxnLst>
                    <a:cxn ang="0">
                      <a:pos x="connsiteX0" y="connsiteY0"/>
                    </a:cxn>
                    <a:cxn ang="0">
                      <a:pos x="connsiteX1" y="connsiteY1"/>
                    </a:cxn>
                  </a:cxnLst>
                  <a:rect l="l" t="t" r="r" b="b"/>
                  <a:pathLst>
                    <a:path w="220122" h="9525">
                      <a:moveTo>
                        <a:pt x="0" y="0"/>
                      </a:moveTo>
                      <a:lnTo>
                        <a:pt x="220123"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0" name="Freihandform: Form 34">
                  <a:extLst>
                    <a:ext uri="{FF2B5EF4-FFF2-40B4-BE49-F238E27FC236}">
                      <a16:creationId xmlns:a16="http://schemas.microsoft.com/office/drawing/2014/main" id="{89836CE7-86B8-903D-6C61-C70C20A351CD}"/>
                    </a:ext>
                  </a:extLst>
                </p:cNvPr>
                <p:cNvSpPr/>
                <p:nvPr/>
              </p:nvSpPr>
              <p:spPr bwMode="gray">
                <a:xfrm>
                  <a:off x="46427189" y="28894167"/>
                  <a:ext cx="220218" cy="9525"/>
                </a:xfrm>
                <a:custGeom>
                  <a:avLst/>
                  <a:gdLst>
                    <a:gd name="connsiteX0" fmla="*/ 0 w 220218"/>
                    <a:gd name="connsiteY0" fmla="*/ 0 h 9525"/>
                    <a:gd name="connsiteX1" fmla="*/ 220218 w 220218"/>
                    <a:gd name="connsiteY1" fmla="*/ 0 h 9525"/>
                  </a:gdLst>
                  <a:ahLst/>
                  <a:cxnLst>
                    <a:cxn ang="0">
                      <a:pos x="connsiteX0" y="connsiteY0"/>
                    </a:cxn>
                    <a:cxn ang="0">
                      <a:pos x="connsiteX1" y="connsiteY1"/>
                    </a:cxn>
                  </a:cxnLst>
                  <a:rect l="l" t="t" r="r" b="b"/>
                  <a:pathLst>
                    <a:path w="220218" h="9525">
                      <a:moveTo>
                        <a:pt x="0" y="0"/>
                      </a:moveTo>
                      <a:lnTo>
                        <a:pt x="220218"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Freihandform: Form 35">
                  <a:extLst>
                    <a:ext uri="{FF2B5EF4-FFF2-40B4-BE49-F238E27FC236}">
                      <a16:creationId xmlns:a16="http://schemas.microsoft.com/office/drawing/2014/main" id="{5C8C1791-A295-9F8B-B700-9965EC328781}"/>
                    </a:ext>
                  </a:extLst>
                </p:cNvPr>
                <p:cNvSpPr/>
                <p:nvPr/>
              </p:nvSpPr>
              <p:spPr bwMode="gray">
                <a:xfrm>
                  <a:off x="47006785" y="28894167"/>
                  <a:ext cx="220122" cy="9525"/>
                </a:xfrm>
                <a:custGeom>
                  <a:avLst/>
                  <a:gdLst>
                    <a:gd name="connsiteX0" fmla="*/ 0 w 220122"/>
                    <a:gd name="connsiteY0" fmla="*/ 0 h 9525"/>
                    <a:gd name="connsiteX1" fmla="*/ 220123 w 220122"/>
                    <a:gd name="connsiteY1" fmla="*/ 0 h 9525"/>
                  </a:gdLst>
                  <a:ahLst/>
                  <a:cxnLst>
                    <a:cxn ang="0">
                      <a:pos x="connsiteX0" y="connsiteY0"/>
                    </a:cxn>
                    <a:cxn ang="0">
                      <a:pos x="connsiteX1" y="connsiteY1"/>
                    </a:cxn>
                  </a:cxnLst>
                  <a:rect l="l" t="t" r="r" b="b"/>
                  <a:pathLst>
                    <a:path w="220122" h="9525">
                      <a:moveTo>
                        <a:pt x="0" y="0"/>
                      </a:moveTo>
                      <a:lnTo>
                        <a:pt x="220123"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2" name="Freihandform: Form 36">
                  <a:extLst>
                    <a:ext uri="{FF2B5EF4-FFF2-40B4-BE49-F238E27FC236}">
                      <a16:creationId xmlns:a16="http://schemas.microsoft.com/office/drawing/2014/main" id="{9825606C-C844-0259-8A7E-7DE461747432}"/>
                    </a:ext>
                  </a:extLst>
                </p:cNvPr>
                <p:cNvSpPr/>
                <p:nvPr/>
              </p:nvSpPr>
              <p:spPr bwMode="gray">
                <a:xfrm>
                  <a:off x="45875310" y="29362321"/>
                  <a:ext cx="220122" cy="9525"/>
                </a:xfrm>
                <a:custGeom>
                  <a:avLst/>
                  <a:gdLst>
                    <a:gd name="connsiteX0" fmla="*/ 0 w 220122"/>
                    <a:gd name="connsiteY0" fmla="*/ 0 h 9525"/>
                    <a:gd name="connsiteX1" fmla="*/ 220123 w 220122"/>
                    <a:gd name="connsiteY1" fmla="*/ 0 h 9525"/>
                  </a:gdLst>
                  <a:ahLst/>
                  <a:cxnLst>
                    <a:cxn ang="0">
                      <a:pos x="connsiteX0" y="connsiteY0"/>
                    </a:cxn>
                    <a:cxn ang="0">
                      <a:pos x="connsiteX1" y="connsiteY1"/>
                    </a:cxn>
                  </a:cxnLst>
                  <a:rect l="l" t="t" r="r" b="b"/>
                  <a:pathLst>
                    <a:path w="220122" h="9525">
                      <a:moveTo>
                        <a:pt x="0" y="0"/>
                      </a:moveTo>
                      <a:lnTo>
                        <a:pt x="220123"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3" name="Freihandform: Form 37">
                  <a:extLst>
                    <a:ext uri="{FF2B5EF4-FFF2-40B4-BE49-F238E27FC236}">
                      <a16:creationId xmlns:a16="http://schemas.microsoft.com/office/drawing/2014/main" id="{DFDC64FB-A53C-982E-6200-B9AD3EB60A08}"/>
                    </a:ext>
                  </a:extLst>
                </p:cNvPr>
                <p:cNvSpPr/>
                <p:nvPr/>
              </p:nvSpPr>
              <p:spPr bwMode="gray">
                <a:xfrm>
                  <a:off x="46427189" y="29362321"/>
                  <a:ext cx="220218" cy="9525"/>
                </a:xfrm>
                <a:custGeom>
                  <a:avLst/>
                  <a:gdLst>
                    <a:gd name="connsiteX0" fmla="*/ 0 w 220218"/>
                    <a:gd name="connsiteY0" fmla="*/ 0 h 9525"/>
                    <a:gd name="connsiteX1" fmla="*/ 220218 w 220218"/>
                    <a:gd name="connsiteY1" fmla="*/ 0 h 9525"/>
                  </a:gdLst>
                  <a:ahLst/>
                  <a:cxnLst>
                    <a:cxn ang="0">
                      <a:pos x="connsiteX0" y="connsiteY0"/>
                    </a:cxn>
                    <a:cxn ang="0">
                      <a:pos x="connsiteX1" y="connsiteY1"/>
                    </a:cxn>
                  </a:cxnLst>
                  <a:rect l="l" t="t" r="r" b="b"/>
                  <a:pathLst>
                    <a:path w="220218" h="9525">
                      <a:moveTo>
                        <a:pt x="0" y="0"/>
                      </a:moveTo>
                      <a:lnTo>
                        <a:pt x="220218"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4" name="Freihandform: Form 38">
                  <a:extLst>
                    <a:ext uri="{FF2B5EF4-FFF2-40B4-BE49-F238E27FC236}">
                      <a16:creationId xmlns:a16="http://schemas.microsoft.com/office/drawing/2014/main" id="{FB11C53E-46E4-ADAD-9B63-7C8FA0B60D4B}"/>
                    </a:ext>
                  </a:extLst>
                </p:cNvPr>
                <p:cNvSpPr/>
                <p:nvPr/>
              </p:nvSpPr>
              <p:spPr bwMode="gray">
                <a:xfrm>
                  <a:off x="47006785" y="29362321"/>
                  <a:ext cx="220122" cy="9525"/>
                </a:xfrm>
                <a:custGeom>
                  <a:avLst/>
                  <a:gdLst>
                    <a:gd name="connsiteX0" fmla="*/ 0 w 220122"/>
                    <a:gd name="connsiteY0" fmla="*/ 0 h 9525"/>
                    <a:gd name="connsiteX1" fmla="*/ 220123 w 220122"/>
                    <a:gd name="connsiteY1" fmla="*/ 0 h 9525"/>
                  </a:gdLst>
                  <a:ahLst/>
                  <a:cxnLst>
                    <a:cxn ang="0">
                      <a:pos x="connsiteX0" y="connsiteY0"/>
                    </a:cxn>
                    <a:cxn ang="0">
                      <a:pos x="connsiteX1" y="connsiteY1"/>
                    </a:cxn>
                  </a:cxnLst>
                  <a:rect l="l" t="t" r="r" b="b"/>
                  <a:pathLst>
                    <a:path w="220122" h="9525">
                      <a:moveTo>
                        <a:pt x="0" y="0"/>
                      </a:moveTo>
                      <a:lnTo>
                        <a:pt x="220123" y="0"/>
                      </a:lnTo>
                    </a:path>
                  </a:pathLst>
                </a:custGeom>
                <a:ln w="12700" cap="rnd">
                  <a:solidFill>
                    <a:srgbClr val="0074BC"/>
                  </a:solidFill>
                  <a:prstDash val="solid"/>
                  <a:round/>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sp>
          <p:nvSpPr>
            <p:cNvPr id="69" name="TextBox 70">
              <a:extLst>
                <a:ext uri="{FF2B5EF4-FFF2-40B4-BE49-F238E27FC236}">
                  <a16:creationId xmlns:a16="http://schemas.microsoft.com/office/drawing/2014/main" id="{79E8BDB0-59DE-46DB-E462-0C5299C693CA}"/>
                </a:ext>
              </a:extLst>
            </p:cNvPr>
            <p:cNvSpPr txBox="1"/>
            <p:nvPr/>
          </p:nvSpPr>
          <p:spPr>
            <a:xfrm>
              <a:off x="5779209" y="3485877"/>
              <a:ext cx="1511928" cy="488048"/>
            </a:xfrm>
            <a:prstGeom prst="rect">
              <a:avLst/>
            </a:prstGeom>
            <a:noFill/>
          </p:spPr>
          <p:txBody>
            <a:bodyPr wrap="none" lIns="0" tIns="0" rIns="0" bIns="0" rtlCol="0" anchor="ctr">
              <a:noAutofit/>
            </a:bodyPr>
            <a:lstStyle/>
            <a:p>
              <a:pPr>
                <a:lnSpc>
                  <a:spcPct val="90000"/>
                </a:lnSpc>
                <a:spcAft>
                  <a:spcPts val="750"/>
                </a:spcAft>
                <a:defRPr/>
              </a:pPr>
              <a:r>
                <a:rPr lang="es-ES_tradnl" sz="1050" b="1" kern="0">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ATENCIÓN </a:t>
              </a:r>
            </a:p>
            <a:p>
              <a:pPr>
                <a:lnSpc>
                  <a:spcPct val="90000"/>
                </a:lnSpc>
                <a:spcAft>
                  <a:spcPts val="750"/>
                </a:spcAft>
                <a:defRPr/>
              </a:pPr>
              <a:r>
                <a:rPr lang="es-ES_tradnl" sz="1050" b="1" kern="0">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HOSPITALARIA</a:t>
              </a:r>
            </a:p>
          </p:txBody>
        </p:sp>
      </p:grpSp>
      <p:grpSp>
        <p:nvGrpSpPr>
          <p:cNvPr id="85" name="Group 86">
            <a:extLst>
              <a:ext uri="{FF2B5EF4-FFF2-40B4-BE49-F238E27FC236}">
                <a16:creationId xmlns:a16="http://schemas.microsoft.com/office/drawing/2014/main" id="{5ED8CC83-411F-7FBF-C2B1-02EDC939EAC9}"/>
              </a:ext>
            </a:extLst>
          </p:cNvPr>
          <p:cNvGrpSpPr/>
          <p:nvPr/>
        </p:nvGrpSpPr>
        <p:grpSpPr>
          <a:xfrm>
            <a:off x="4897365" y="4074045"/>
            <a:ext cx="1561092" cy="383891"/>
            <a:chOff x="5209681" y="2708342"/>
            <a:chExt cx="2081456" cy="511854"/>
          </a:xfrm>
        </p:grpSpPr>
        <p:grpSp>
          <p:nvGrpSpPr>
            <p:cNvPr id="86" name="Gruppieren 49">
              <a:extLst>
                <a:ext uri="{FF2B5EF4-FFF2-40B4-BE49-F238E27FC236}">
                  <a16:creationId xmlns:a16="http://schemas.microsoft.com/office/drawing/2014/main" id="{1E7C6A66-FA07-133A-1DC1-C39A12187072}"/>
                </a:ext>
              </a:extLst>
            </p:cNvPr>
            <p:cNvGrpSpPr>
              <a:grpSpLocks noChangeAspect="1"/>
            </p:cNvGrpSpPr>
            <p:nvPr/>
          </p:nvGrpSpPr>
          <p:grpSpPr bwMode="gray">
            <a:xfrm>
              <a:off x="5209681" y="2708342"/>
              <a:ext cx="488047" cy="488047"/>
              <a:chOff x="8480248" y="1322201"/>
              <a:chExt cx="898977" cy="898977"/>
            </a:xfrm>
            <a:noFill/>
          </p:grpSpPr>
          <p:sp>
            <p:nvSpPr>
              <p:cNvPr id="88" name="Ellipse 525">
                <a:extLst>
                  <a:ext uri="{FF2B5EF4-FFF2-40B4-BE49-F238E27FC236}">
                    <a16:creationId xmlns:a16="http://schemas.microsoft.com/office/drawing/2014/main" id="{8193B158-D0B5-8D40-FEF6-5F35D1BEDCF4}"/>
                  </a:ext>
                </a:extLst>
              </p:cNvPr>
              <p:cNvSpPr>
                <a:spLocks noChangeAspect="1"/>
              </p:cNvSpPr>
              <p:nvPr/>
            </p:nvSpPr>
            <p:spPr bwMode="gray">
              <a:xfrm>
                <a:off x="8480248" y="1322201"/>
                <a:ext cx="898977" cy="898977"/>
              </a:xfrm>
              <a:prstGeom prst="ellipse">
                <a:avLst/>
              </a:prstGeom>
              <a:grp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89" name="Gruppieren 305">
                <a:extLst>
                  <a:ext uri="{FF2B5EF4-FFF2-40B4-BE49-F238E27FC236}">
                    <a16:creationId xmlns:a16="http://schemas.microsoft.com/office/drawing/2014/main" id="{FBE04A07-3037-37B8-6AAF-4D2291A66EFF}"/>
                  </a:ext>
                </a:extLst>
              </p:cNvPr>
              <p:cNvGrpSpPr>
                <a:grpSpLocks noChangeAspect="1"/>
              </p:cNvGrpSpPr>
              <p:nvPr/>
            </p:nvGrpSpPr>
            <p:grpSpPr bwMode="gray">
              <a:xfrm>
                <a:off x="8713123" y="1479701"/>
                <a:ext cx="416617" cy="544699"/>
                <a:chOff x="7442148" y="11510382"/>
                <a:chExt cx="554829" cy="725407"/>
              </a:xfrm>
              <a:grpFill/>
            </p:grpSpPr>
            <p:sp>
              <p:nvSpPr>
                <p:cNvPr id="90" name="Freihandform: Form 306">
                  <a:extLst>
                    <a:ext uri="{FF2B5EF4-FFF2-40B4-BE49-F238E27FC236}">
                      <a16:creationId xmlns:a16="http://schemas.microsoft.com/office/drawing/2014/main" id="{47C32746-F44D-55A3-8B36-6FC899B3D882}"/>
                    </a:ext>
                  </a:extLst>
                </p:cNvPr>
                <p:cNvSpPr/>
                <p:nvPr/>
              </p:nvSpPr>
              <p:spPr bwMode="gray">
                <a:xfrm>
                  <a:off x="7787148" y="11713016"/>
                  <a:ext cx="209829" cy="521574"/>
                </a:xfrm>
                <a:custGeom>
                  <a:avLst/>
                  <a:gdLst>
                    <a:gd name="connsiteX0" fmla="*/ 116109 w 209828"/>
                    <a:gd name="connsiteY0" fmla="*/ 513031 h 521574"/>
                    <a:gd name="connsiteX1" fmla="*/ 168866 w 209828"/>
                    <a:gd name="connsiteY1" fmla="*/ 513031 h 521574"/>
                    <a:gd name="connsiteX2" fmla="*/ 204238 w 209828"/>
                    <a:gd name="connsiteY2" fmla="*/ 472864 h 521574"/>
                    <a:gd name="connsiteX3" fmla="*/ 188050 w 209828"/>
                    <a:gd name="connsiteY3" fmla="*/ 338574 h 521574"/>
                    <a:gd name="connsiteX4" fmla="*/ 152080 w 209828"/>
                    <a:gd name="connsiteY4" fmla="*/ 278023 h 521574"/>
                    <a:gd name="connsiteX5" fmla="*/ 116708 w 209828"/>
                    <a:gd name="connsiteY5" fmla="*/ 259438 h 521574"/>
                    <a:gd name="connsiteX6" fmla="*/ 25583 w 209828"/>
                    <a:gd name="connsiteY6" fmla="*/ 233060 h 521574"/>
                    <a:gd name="connsiteX7" fmla="*/ 20187 w 209828"/>
                    <a:gd name="connsiteY7" fmla="*/ 230662 h 521574"/>
                    <a:gd name="connsiteX8" fmla="*/ 11794 w 209828"/>
                    <a:gd name="connsiteY8" fmla="*/ 216274 h 521574"/>
                    <a:gd name="connsiteX9" fmla="*/ 11794 w 209828"/>
                    <a:gd name="connsiteY9" fmla="*/ 216274 h 521574"/>
                    <a:gd name="connsiteX10" fmla="*/ 27981 w 209828"/>
                    <a:gd name="connsiteY10" fmla="*/ 160519 h 521574"/>
                    <a:gd name="connsiteX11" fmla="*/ 60954 w 209828"/>
                    <a:gd name="connsiteY11" fmla="*/ 95772 h 521574"/>
                    <a:gd name="connsiteX12" fmla="*/ 89730 w 209828"/>
                    <a:gd name="connsiteY12" fmla="*/ 53207 h 521574"/>
                    <a:gd name="connsiteX13" fmla="*/ 64551 w 209828"/>
                    <a:gd name="connsiteY13" fmla="*/ 11241 h 52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828" h="521574">
                      <a:moveTo>
                        <a:pt x="116109" y="513031"/>
                      </a:moveTo>
                      <a:lnTo>
                        <a:pt x="168866" y="513031"/>
                      </a:lnTo>
                      <a:cubicBezTo>
                        <a:pt x="190448" y="513031"/>
                        <a:pt x="206635" y="494447"/>
                        <a:pt x="204238" y="472864"/>
                      </a:cubicBezTo>
                      <a:lnTo>
                        <a:pt x="188050" y="338574"/>
                      </a:lnTo>
                      <a:cubicBezTo>
                        <a:pt x="183255" y="315193"/>
                        <a:pt x="170664" y="293611"/>
                        <a:pt x="152080" y="278023"/>
                      </a:cubicBezTo>
                      <a:cubicBezTo>
                        <a:pt x="140089" y="268431"/>
                        <a:pt x="128099" y="261836"/>
                        <a:pt x="116708" y="259438"/>
                      </a:cubicBezTo>
                      <a:lnTo>
                        <a:pt x="25583" y="233060"/>
                      </a:lnTo>
                      <a:cubicBezTo>
                        <a:pt x="23784" y="232460"/>
                        <a:pt x="21986" y="231861"/>
                        <a:pt x="20187" y="230662"/>
                      </a:cubicBezTo>
                      <a:cubicBezTo>
                        <a:pt x="15392" y="227664"/>
                        <a:pt x="12394" y="222269"/>
                        <a:pt x="11794" y="216274"/>
                      </a:cubicBezTo>
                      <a:lnTo>
                        <a:pt x="11794" y="216274"/>
                      </a:lnTo>
                      <a:cubicBezTo>
                        <a:pt x="9397" y="196490"/>
                        <a:pt x="14792" y="175507"/>
                        <a:pt x="27981" y="160519"/>
                      </a:cubicBezTo>
                      <a:cubicBezTo>
                        <a:pt x="42969" y="142534"/>
                        <a:pt x="54360" y="120352"/>
                        <a:pt x="60954" y="95772"/>
                      </a:cubicBezTo>
                      <a:cubicBezTo>
                        <a:pt x="77141" y="94573"/>
                        <a:pt x="89730" y="75988"/>
                        <a:pt x="89730" y="53207"/>
                      </a:cubicBezTo>
                      <a:cubicBezTo>
                        <a:pt x="89730" y="32224"/>
                        <a:pt x="78940" y="14838"/>
                        <a:pt x="64551" y="11241"/>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 name="Freihandform: Form 307">
                  <a:extLst>
                    <a:ext uri="{FF2B5EF4-FFF2-40B4-BE49-F238E27FC236}">
                      <a16:creationId xmlns:a16="http://schemas.microsoft.com/office/drawing/2014/main" id="{15A69D46-6B0A-C296-202F-2A473CD842D0}"/>
                    </a:ext>
                  </a:extLst>
                </p:cNvPr>
                <p:cNvSpPr/>
                <p:nvPr/>
              </p:nvSpPr>
              <p:spPr bwMode="gray">
                <a:xfrm>
                  <a:off x="7442148" y="11714215"/>
                  <a:ext cx="215824" cy="521574"/>
                </a:xfrm>
                <a:custGeom>
                  <a:avLst/>
                  <a:gdLst>
                    <a:gd name="connsiteX0" fmla="*/ 151163 w 215823"/>
                    <a:gd name="connsiteY0" fmla="*/ 11241 h 521574"/>
                    <a:gd name="connsiteX1" fmla="*/ 126583 w 215823"/>
                    <a:gd name="connsiteY1" fmla="*/ 52607 h 521574"/>
                    <a:gd name="connsiteX2" fmla="*/ 155359 w 215823"/>
                    <a:gd name="connsiteY2" fmla="*/ 95172 h 521574"/>
                    <a:gd name="connsiteX3" fmla="*/ 188332 w 215823"/>
                    <a:gd name="connsiteY3" fmla="*/ 159919 h 521574"/>
                    <a:gd name="connsiteX4" fmla="*/ 204519 w 215823"/>
                    <a:gd name="connsiteY4" fmla="*/ 215674 h 521574"/>
                    <a:gd name="connsiteX5" fmla="*/ 204519 w 215823"/>
                    <a:gd name="connsiteY5" fmla="*/ 215674 h 521574"/>
                    <a:gd name="connsiteX6" fmla="*/ 196126 w 215823"/>
                    <a:gd name="connsiteY6" fmla="*/ 230062 h 521574"/>
                    <a:gd name="connsiteX7" fmla="*/ 190730 w 215823"/>
                    <a:gd name="connsiteY7" fmla="*/ 232460 h 521574"/>
                    <a:gd name="connsiteX8" fmla="*/ 99605 w 215823"/>
                    <a:gd name="connsiteY8" fmla="*/ 258839 h 521574"/>
                    <a:gd name="connsiteX9" fmla="*/ 63634 w 215823"/>
                    <a:gd name="connsiteY9" fmla="*/ 277424 h 521574"/>
                    <a:gd name="connsiteX10" fmla="*/ 27664 w 215823"/>
                    <a:gd name="connsiteY10" fmla="*/ 337974 h 521574"/>
                    <a:gd name="connsiteX11" fmla="*/ 11477 w 215823"/>
                    <a:gd name="connsiteY11" fmla="*/ 472265 h 521574"/>
                    <a:gd name="connsiteX12" fmla="*/ 46848 w 215823"/>
                    <a:gd name="connsiteY12" fmla="*/ 512432 h 521574"/>
                    <a:gd name="connsiteX13" fmla="*/ 151163 w 215823"/>
                    <a:gd name="connsiteY13" fmla="*/ 512432 h 52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823" h="521574">
                      <a:moveTo>
                        <a:pt x="151163" y="11241"/>
                      </a:moveTo>
                      <a:cubicBezTo>
                        <a:pt x="136774" y="15437"/>
                        <a:pt x="126583" y="32224"/>
                        <a:pt x="126583" y="52607"/>
                      </a:cubicBezTo>
                      <a:cubicBezTo>
                        <a:pt x="126583" y="75389"/>
                        <a:pt x="139173" y="93374"/>
                        <a:pt x="155359" y="95172"/>
                      </a:cubicBezTo>
                      <a:cubicBezTo>
                        <a:pt x="161954" y="119752"/>
                        <a:pt x="173344" y="141934"/>
                        <a:pt x="188332" y="159919"/>
                      </a:cubicBezTo>
                      <a:cubicBezTo>
                        <a:pt x="201522" y="175507"/>
                        <a:pt x="206917" y="195890"/>
                        <a:pt x="204519" y="215674"/>
                      </a:cubicBezTo>
                      <a:lnTo>
                        <a:pt x="204519" y="215674"/>
                      </a:lnTo>
                      <a:cubicBezTo>
                        <a:pt x="203919" y="221669"/>
                        <a:pt x="200922" y="226465"/>
                        <a:pt x="196126" y="230062"/>
                      </a:cubicBezTo>
                      <a:cubicBezTo>
                        <a:pt x="194327" y="231261"/>
                        <a:pt x="192529" y="231861"/>
                        <a:pt x="190730" y="232460"/>
                      </a:cubicBezTo>
                      <a:lnTo>
                        <a:pt x="99605" y="258839"/>
                      </a:lnTo>
                      <a:cubicBezTo>
                        <a:pt x="87615" y="261237"/>
                        <a:pt x="75625" y="267831"/>
                        <a:pt x="63634" y="277424"/>
                      </a:cubicBezTo>
                      <a:cubicBezTo>
                        <a:pt x="45049" y="293011"/>
                        <a:pt x="31860" y="313994"/>
                        <a:pt x="27664" y="337974"/>
                      </a:cubicBezTo>
                      <a:lnTo>
                        <a:pt x="11477" y="472265"/>
                      </a:lnTo>
                      <a:cubicBezTo>
                        <a:pt x="9078" y="493248"/>
                        <a:pt x="25266" y="512432"/>
                        <a:pt x="46848" y="512432"/>
                      </a:cubicBezTo>
                      <a:lnTo>
                        <a:pt x="151163" y="512432"/>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2" name="Freihandform: Form 308">
                  <a:extLst>
                    <a:ext uri="{FF2B5EF4-FFF2-40B4-BE49-F238E27FC236}">
                      <a16:creationId xmlns:a16="http://schemas.microsoft.com/office/drawing/2014/main" id="{685E9851-CCAA-FAF3-B8DE-566DB74FD87D}"/>
                    </a:ext>
                  </a:extLst>
                </p:cNvPr>
                <p:cNvSpPr/>
                <p:nvPr/>
              </p:nvSpPr>
              <p:spPr bwMode="gray">
                <a:xfrm>
                  <a:off x="7582030" y="11648869"/>
                  <a:ext cx="29976" cy="83931"/>
                </a:xfrm>
                <a:custGeom>
                  <a:avLst/>
                  <a:gdLst>
                    <a:gd name="connsiteX0" fmla="*/ 20873 w 29975"/>
                    <a:gd name="connsiteY0" fmla="*/ 11241 h 83931"/>
                    <a:gd name="connsiteX1" fmla="*/ 11280 w 29975"/>
                    <a:gd name="connsiteY1" fmla="*/ 75988 h 83931"/>
                  </a:gdLst>
                  <a:ahLst/>
                  <a:cxnLst>
                    <a:cxn ang="0">
                      <a:pos x="connsiteX0" y="connsiteY0"/>
                    </a:cxn>
                    <a:cxn ang="0">
                      <a:pos x="connsiteX1" y="connsiteY1"/>
                    </a:cxn>
                  </a:cxnLst>
                  <a:rect l="l" t="t" r="r" b="b"/>
                  <a:pathLst>
                    <a:path w="29975" h="83931">
                      <a:moveTo>
                        <a:pt x="20873" y="11241"/>
                      </a:moveTo>
                      <a:cubicBezTo>
                        <a:pt x="10081" y="45413"/>
                        <a:pt x="11280" y="75988"/>
                        <a:pt x="11280" y="75988"/>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3" name="Freihandform: Form 309">
                  <a:extLst>
                    <a:ext uri="{FF2B5EF4-FFF2-40B4-BE49-F238E27FC236}">
                      <a16:creationId xmlns:a16="http://schemas.microsoft.com/office/drawing/2014/main" id="{DF016462-7231-3AD3-C7E0-C3A3905D8F28}"/>
                    </a:ext>
                  </a:extLst>
                </p:cNvPr>
                <p:cNvSpPr/>
                <p:nvPr/>
              </p:nvSpPr>
              <p:spPr bwMode="gray">
                <a:xfrm>
                  <a:off x="7830267" y="11648269"/>
                  <a:ext cx="29976" cy="83931"/>
                </a:xfrm>
                <a:custGeom>
                  <a:avLst/>
                  <a:gdLst>
                    <a:gd name="connsiteX0" fmla="*/ 20833 w 29975"/>
                    <a:gd name="connsiteY0" fmla="*/ 76588 h 83931"/>
                    <a:gd name="connsiteX1" fmla="*/ 11241 w 29975"/>
                    <a:gd name="connsiteY1" fmla="*/ 11241 h 83931"/>
                  </a:gdLst>
                  <a:ahLst/>
                  <a:cxnLst>
                    <a:cxn ang="0">
                      <a:pos x="connsiteX0" y="connsiteY0"/>
                    </a:cxn>
                    <a:cxn ang="0">
                      <a:pos x="connsiteX1" y="connsiteY1"/>
                    </a:cxn>
                  </a:cxnLst>
                  <a:rect l="l" t="t" r="r" b="b"/>
                  <a:pathLst>
                    <a:path w="29975" h="83931">
                      <a:moveTo>
                        <a:pt x="20833" y="76588"/>
                      </a:moveTo>
                      <a:cubicBezTo>
                        <a:pt x="20833" y="76588"/>
                        <a:pt x="22631" y="45413"/>
                        <a:pt x="11241" y="11241"/>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4" name="Freihandform: Form 310">
                  <a:extLst>
                    <a:ext uri="{FF2B5EF4-FFF2-40B4-BE49-F238E27FC236}">
                      <a16:creationId xmlns:a16="http://schemas.microsoft.com/office/drawing/2014/main" id="{9DFEAB40-51A4-02C7-8CD6-194691A66EAB}"/>
                    </a:ext>
                  </a:extLst>
                </p:cNvPr>
                <p:cNvSpPr/>
                <p:nvPr/>
              </p:nvSpPr>
              <p:spPr bwMode="gray">
                <a:xfrm>
                  <a:off x="7591662" y="11622134"/>
                  <a:ext cx="257790" cy="59951"/>
                </a:xfrm>
                <a:custGeom>
                  <a:avLst/>
                  <a:gdLst>
                    <a:gd name="connsiteX0" fmla="*/ 249846 w 257789"/>
                    <a:gd name="connsiteY0" fmla="*/ 37376 h 59951"/>
                    <a:gd name="connsiteX1" fmla="*/ 172509 w 257789"/>
                    <a:gd name="connsiteY1" fmla="*/ 49966 h 59951"/>
                    <a:gd name="connsiteX2" fmla="*/ 95172 w 257789"/>
                    <a:gd name="connsiteY2" fmla="*/ 21190 h 59951"/>
                    <a:gd name="connsiteX3" fmla="*/ 38219 w 257789"/>
                    <a:gd name="connsiteY3" fmla="*/ 14595 h 59951"/>
                    <a:gd name="connsiteX4" fmla="*/ 11241 w 257789"/>
                    <a:gd name="connsiteY4" fmla="*/ 37976 h 5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89" h="59951">
                      <a:moveTo>
                        <a:pt x="249846" y="37376"/>
                      </a:moveTo>
                      <a:cubicBezTo>
                        <a:pt x="225266" y="49966"/>
                        <a:pt x="200087" y="52964"/>
                        <a:pt x="172509" y="49966"/>
                      </a:cubicBezTo>
                      <a:cubicBezTo>
                        <a:pt x="143733" y="46968"/>
                        <a:pt x="120952" y="33180"/>
                        <a:pt x="95172" y="21190"/>
                      </a:cubicBezTo>
                      <a:cubicBezTo>
                        <a:pt x="77187" y="12797"/>
                        <a:pt x="56803" y="7401"/>
                        <a:pt x="38219" y="14595"/>
                      </a:cubicBezTo>
                      <a:cubicBezTo>
                        <a:pt x="26828" y="18792"/>
                        <a:pt x="16637" y="27185"/>
                        <a:pt x="11241" y="3797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5" name="Freihandform: Form 311">
                  <a:extLst>
                    <a:ext uri="{FF2B5EF4-FFF2-40B4-BE49-F238E27FC236}">
                      <a16:creationId xmlns:a16="http://schemas.microsoft.com/office/drawing/2014/main" id="{8F187FF5-F878-430D-C1F7-041457A4C8C9}"/>
                    </a:ext>
                  </a:extLst>
                </p:cNvPr>
                <p:cNvSpPr/>
                <p:nvPr/>
              </p:nvSpPr>
              <p:spPr bwMode="gray">
                <a:xfrm>
                  <a:off x="7636625" y="11909656"/>
                  <a:ext cx="167863" cy="47961"/>
                </a:xfrm>
                <a:custGeom>
                  <a:avLst/>
                  <a:gdLst>
                    <a:gd name="connsiteX0" fmla="*/ 160519 w 167862"/>
                    <a:gd name="connsiteY0" fmla="*/ 11241 h 47960"/>
                    <a:gd name="connsiteX1" fmla="*/ 160519 w 167862"/>
                    <a:gd name="connsiteY1" fmla="*/ 11241 h 47960"/>
                    <a:gd name="connsiteX2" fmla="*/ 11241 w 167862"/>
                    <a:gd name="connsiteY2" fmla="*/ 11241 h 47960"/>
                    <a:gd name="connsiteX3" fmla="*/ 11241 w 167862"/>
                    <a:gd name="connsiteY3" fmla="*/ 11241 h 47960"/>
                  </a:gdLst>
                  <a:ahLst/>
                  <a:cxnLst>
                    <a:cxn ang="0">
                      <a:pos x="connsiteX0" y="connsiteY0"/>
                    </a:cxn>
                    <a:cxn ang="0">
                      <a:pos x="connsiteX1" y="connsiteY1"/>
                    </a:cxn>
                    <a:cxn ang="0">
                      <a:pos x="connsiteX2" y="connsiteY2"/>
                    </a:cxn>
                    <a:cxn ang="0">
                      <a:pos x="connsiteX3" y="connsiteY3"/>
                    </a:cxn>
                  </a:cxnLst>
                  <a:rect l="l" t="t" r="r" b="b"/>
                  <a:pathLst>
                    <a:path w="167862" h="47960">
                      <a:moveTo>
                        <a:pt x="160519" y="11241"/>
                      </a:moveTo>
                      <a:lnTo>
                        <a:pt x="160519" y="11241"/>
                      </a:lnTo>
                      <a:cubicBezTo>
                        <a:pt x="117954" y="49010"/>
                        <a:pt x="53806" y="49010"/>
                        <a:pt x="11241" y="11241"/>
                      </a:cubicBezTo>
                      <a:lnTo>
                        <a:pt x="11241" y="1124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6" name="Freihandform: Form 312">
                  <a:extLst>
                    <a:ext uri="{FF2B5EF4-FFF2-40B4-BE49-F238E27FC236}">
                      <a16:creationId xmlns:a16="http://schemas.microsoft.com/office/drawing/2014/main" id="{E815BA7B-71F8-CEDC-0196-BD3AAE0E1CBA}"/>
                    </a:ext>
                  </a:extLst>
                </p:cNvPr>
                <p:cNvSpPr/>
                <p:nvPr/>
              </p:nvSpPr>
              <p:spPr bwMode="gray">
                <a:xfrm>
                  <a:off x="7589264" y="11510382"/>
                  <a:ext cx="263785" cy="167863"/>
                </a:xfrm>
                <a:custGeom>
                  <a:avLst/>
                  <a:gdLst>
                    <a:gd name="connsiteX0" fmla="*/ 11241 w 263784"/>
                    <a:gd name="connsiteY0" fmla="*/ 157522 h 167862"/>
                    <a:gd name="connsiteX1" fmla="*/ 11241 w 263784"/>
                    <a:gd name="connsiteY1" fmla="*/ 51408 h 167862"/>
                    <a:gd name="connsiteX2" fmla="*/ 51408 w 263784"/>
                    <a:gd name="connsiteY2" fmla="*/ 11241 h 167862"/>
                    <a:gd name="connsiteX3" fmla="*/ 212676 w 263784"/>
                    <a:gd name="connsiteY3" fmla="*/ 11241 h 167862"/>
                    <a:gd name="connsiteX4" fmla="*/ 252844 w 263784"/>
                    <a:gd name="connsiteY4" fmla="*/ 51408 h 167862"/>
                    <a:gd name="connsiteX5" fmla="*/ 252844 w 263784"/>
                    <a:gd name="connsiteY5" fmla="*/ 149128 h 16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784" h="167862">
                      <a:moveTo>
                        <a:pt x="11241" y="157522"/>
                      </a:moveTo>
                      <a:lnTo>
                        <a:pt x="11241" y="51408"/>
                      </a:lnTo>
                      <a:cubicBezTo>
                        <a:pt x="11241" y="29226"/>
                        <a:pt x="29226" y="11241"/>
                        <a:pt x="51408" y="11241"/>
                      </a:cubicBezTo>
                      <a:lnTo>
                        <a:pt x="212676" y="11241"/>
                      </a:lnTo>
                      <a:cubicBezTo>
                        <a:pt x="234859" y="11241"/>
                        <a:pt x="252844" y="29226"/>
                        <a:pt x="252844" y="51408"/>
                      </a:cubicBezTo>
                      <a:lnTo>
                        <a:pt x="252844" y="149128"/>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7" name="Freihandform: Form 313">
                  <a:extLst>
                    <a:ext uri="{FF2B5EF4-FFF2-40B4-BE49-F238E27FC236}">
                      <a16:creationId xmlns:a16="http://schemas.microsoft.com/office/drawing/2014/main" id="{6A94F8D3-5CD2-2C3C-AB63-DEA5A7760C2B}"/>
                    </a:ext>
                  </a:extLst>
                </p:cNvPr>
                <p:cNvSpPr/>
                <p:nvPr/>
              </p:nvSpPr>
              <p:spPr bwMode="gray">
                <a:xfrm>
                  <a:off x="7709765" y="11546952"/>
                  <a:ext cx="17985" cy="77936"/>
                </a:xfrm>
                <a:custGeom>
                  <a:avLst/>
                  <a:gdLst>
                    <a:gd name="connsiteX0" fmla="*/ 11241 w 17985"/>
                    <a:gd name="connsiteY0" fmla="*/ 66995 h 77936"/>
                    <a:gd name="connsiteX1" fmla="*/ 11241 w 17985"/>
                    <a:gd name="connsiteY1" fmla="*/ 11241 h 77936"/>
                  </a:gdLst>
                  <a:ahLst/>
                  <a:cxnLst>
                    <a:cxn ang="0">
                      <a:pos x="connsiteX0" y="connsiteY0"/>
                    </a:cxn>
                    <a:cxn ang="0">
                      <a:pos x="connsiteX1" y="connsiteY1"/>
                    </a:cxn>
                  </a:cxnLst>
                  <a:rect l="l" t="t" r="r" b="b"/>
                  <a:pathLst>
                    <a:path w="17985" h="77936">
                      <a:moveTo>
                        <a:pt x="11241" y="66995"/>
                      </a:moveTo>
                      <a:lnTo>
                        <a:pt x="11241" y="1124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8" name="Freihandform: Form 314">
                  <a:extLst>
                    <a:ext uri="{FF2B5EF4-FFF2-40B4-BE49-F238E27FC236}">
                      <a16:creationId xmlns:a16="http://schemas.microsoft.com/office/drawing/2014/main" id="{18A266A4-57D4-5864-2388-7FD3411A1E70}"/>
                    </a:ext>
                  </a:extLst>
                </p:cNvPr>
                <p:cNvSpPr/>
                <p:nvPr/>
              </p:nvSpPr>
              <p:spPr bwMode="gray">
                <a:xfrm>
                  <a:off x="7682188" y="11575129"/>
                  <a:ext cx="77936" cy="17985"/>
                </a:xfrm>
                <a:custGeom>
                  <a:avLst/>
                  <a:gdLst>
                    <a:gd name="connsiteX0" fmla="*/ 11241 w 77936"/>
                    <a:gd name="connsiteY0" fmla="*/ 11241 h 17985"/>
                    <a:gd name="connsiteX1" fmla="*/ 66995 w 77936"/>
                    <a:gd name="connsiteY1" fmla="*/ 11241 h 17985"/>
                  </a:gdLst>
                  <a:ahLst/>
                  <a:cxnLst>
                    <a:cxn ang="0">
                      <a:pos x="connsiteX0" y="connsiteY0"/>
                    </a:cxn>
                    <a:cxn ang="0">
                      <a:pos x="connsiteX1" y="connsiteY1"/>
                    </a:cxn>
                  </a:cxnLst>
                  <a:rect l="l" t="t" r="r" b="b"/>
                  <a:pathLst>
                    <a:path w="77936" h="17985">
                      <a:moveTo>
                        <a:pt x="11241" y="11241"/>
                      </a:moveTo>
                      <a:lnTo>
                        <a:pt x="66995" y="1124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9" name="Freihandform: Form 315">
                  <a:extLst>
                    <a:ext uri="{FF2B5EF4-FFF2-40B4-BE49-F238E27FC236}">
                      <a16:creationId xmlns:a16="http://schemas.microsoft.com/office/drawing/2014/main" id="{B7AC0CDF-196F-0B1C-3F24-F07B5D670ADD}"/>
                    </a:ext>
                  </a:extLst>
                </p:cNvPr>
                <p:cNvSpPr/>
                <p:nvPr/>
              </p:nvSpPr>
              <p:spPr bwMode="gray">
                <a:xfrm>
                  <a:off x="7710965" y="11757980"/>
                  <a:ext cx="197838" cy="341721"/>
                </a:xfrm>
                <a:custGeom>
                  <a:avLst/>
                  <a:gdLst>
                    <a:gd name="connsiteX0" fmla="*/ 168312 w 197838"/>
                    <a:gd name="connsiteY0" fmla="*/ 11241 h 341721"/>
                    <a:gd name="connsiteX1" fmla="*/ 180902 w 197838"/>
                    <a:gd name="connsiteY1" fmla="*/ 96371 h 341721"/>
                    <a:gd name="connsiteX2" fmla="*/ 11241 w 197838"/>
                    <a:gd name="connsiteY2" fmla="*/ 330780 h 341721"/>
                  </a:gdLst>
                  <a:ahLst/>
                  <a:cxnLst>
                    <a:cxn ang="0">
                      <a:pos x="connsiteX0" y="connsiteY0"/>
                    </a:cxn>
                    <a:cxn ang="0">
                      <a:pos x="connsiteX1" y="connsiteY1"/>
                    </a:cxn>
                    <a:cxn ang="0">
                      <a:pos x="connsiteX2" y="connsiteY2"/>
                    </a:cxn>
                  </a:cxnLst>
                  <a:rect l="l" t="t" r="r" b="b"/>
                  <a:pathLst>
                    <a:path w="197838" h="341721">
                      <a:moveTo>
                        <a:pt x="168312" y="11241"/>
                      </a:moveTo>
                      <a:cubicBezTo>
                        <a:pt x="193492" y="14838"/>
                        <a:pt x="201285" y="35221"/>
                        <a:pt x="180902" y="96371"/>
                      </a:cubicBezTo>
                      <a:cubicBezTo>
                        <a:pt x="147329" y="197689"/>
                        <a:pt x="93373" y="330780"/>
                        <a:pt x="11241" y="330780"/>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0" name="Freihandform: Form 316">
                  <a:extLst>
                    <a:ext uri="{FF2B5EF4-FFF2-40B4-BE49-F238E27FC236}">
                      <a16:creationId xmlns:a16="http://schemas.microsoft.com/office/drawing/2014/main" id="{906AB193-F2D7-2D86-F479-F61434FC427E}"/>
                    </a:ext>
                  </a:extLst>
                </p:cNvPr>
                <p:cNvSpPr/>
                <p:nvPr/>
              </p:nvSpPr>
              <p:spPr bwMode="gray">
                <a:xfrm>
                  <a:off x="7530271" y="11757980"/>
                  <a:ext cx="197838" cy="341721"/>
                </a:xfrm>
                <a:custGeom>
                  <a:avLst/>
                  <a:gdLst>
                    <a:gd name="connsiteX0" fmla="*/ 35462 w 197838"/>
                    <a:gd name="connsiteY0" fmla="*/ 11241 h 341721"/>
                    <a:gd name="connsiteX1" fmla="*/ 22872 w 197838"/>
                    <a:gd name="connsiteY1" fmla="*/ 96371 h 341721"/>
                    <a:gd name="connsiteX2" fmla="*/ 192534 w 197838"/>
                    <a:gd name="connsiteY2" fmla="*/ 330780 h 341721"/>
                  </a:gdLst>
                  <a:ahLst/>
                  <a:cxnLst>
                    <a:cxn ang="0">
                      <a:pos x="connsiteX0" y="connsiteY0"/>
                    </a:cxn>
                    <a:cxn ang="0">
                      <a:pos x="connsiteX1" y="connsiteY1"/>
                    </a:cxn>
                    <a:cxn ang="0">
                      <a:pos x="connsiteX2" y="connsiteY2"/>
                    </a:cxn>
                  </a:cxnLst>
                  <a:rect l="l" t="t" r="r" b="b"/>
                  <a:pathLst>
                    <a:path w="197838" h="341721">
                      <a:moveTo>
                        <a:pt x="35462" y="11241"/>
                      </a:moveTo>
                      <a:cubicBezTo>
                        <a:pt x="10282" y="14838"/>
                        <a:pt x="2489" y="35221"/>
                        <a:pt x="22872" y="96371"/>
                      </a:cubicBezTo>
                      <a:cubicBezTo>
                        <a:pt x="56445" y="197689"/>
                        <a:pt x="110401" y="330780"/>
                        <a:pt x="192534" y="330780"/>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1" name="Freihandform: Form 317">
                  <a:extLst>
                    <a:ext uri="{FF2B5EF4-FFF2-40B4-BE49-F238E27FC236}">
                      <a16:creationId xmlns:a16="http://schemas.microsoft.com/office/drawing/2014/main" id="{76A9DB17-A4F7-B2A3-5F23-2E1EB154446E}"/>
                    </a:ext>
                  </a:extLst>
                </p:cNvPr>
                <p:cNvSpPr/>
                <p:nvPr/>
              </p:nvSpPr>
              <p:spPr bwMode="gray">
                <a:xfrm>
                  <a:off x="7835063" y="12070325"/>
                  <a:ext cx="89927" cy="89927"/>
                </a:xfrm>
                <a:custGeom>
                  <a:avLst/>
                  <a:gdLst>
                    <a:gd name="connsiteX0" fmla="*/ 80784 w 89926"/>
                    <a:gd name="connsiteY0" fmla="*/ 46013 h 89926"/>
                    <a:gd name="connsiteX1" fmla="*/ 46012 w 89926"/>
                    <a:gd name="connsiteY1" fmla="*/ 80784 h 89926"/>
                    <a:gd name="connsiteX2" fmla="*/ 11240 w 89926"/>
                    <a:gd name="connsiteY2" fmla="*/ 46013 h 89926"/>
                    <a:gd name="connsiteX3" fmla="*/ 46012 w 89926"/>
                    <a:gd name="connsiteY3" fmla="*/ 11241 h 89926"/>
                    <a:gd name="connsiteX4" fmla="*/ 80784 w 89926"/>
                    <a:gd name="connsiteY4" fmla="*/ 46013 h 89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6" h="89926">
                      <a:moveTo>
                        <a:pt x="80784" y="46013"/>
                      </a:moveTo>
                      <a:cubicBezTo>
                        <a:pt x="80784" y="65216"/>
                        <a:pt x="65216" y="80784"/>
                        <a:pt x="46012" y="80784"/>
                      </a:cubicBezTo>
                      <a:cubicBezTo>
                        <a:pt x="26808" y="80784"/>
                        <a:pt x="11240" y="65216"/>
                        <a:pt x="11240" y="46013"/>
                      </a:cubicBezTo>
                      <a:cubicBezTo>
                        <a:pt x="11240" y="26809"/>
                        <a:pt x="26808" y="11241"/>
                        <a:pt x="46012" y="11241"/>
                      </a:cubicBezTo>
                      <a:cubicBezTo>
                        <a:pt x="65216" y="11241"/>
                        <a:pt x="80784" y="26809"/>
                        <a:pt x="80784" y="46013"/>
                      </a:cubicBez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2" name="Freihandform: Form 318">
                  <a:extLst>
                    <a:ext uri="{FF2B5EF4-FFF2-40B4-BE49-F238E27FC236}">
                      <a16:creationId xmlns:a16="http://schemas.microsoft.com/office/drawing/2014/main" id="{C9AEF105-EF09-1534-7D7F-425CDC7D2E31}"/>
                    </a:ext>
                  </a:extLst>
                </p:cNvPr>
                <p:cNvSpPr/>
                <p:nvPr/>
              </p:nvSpPr>
              <p:spPr bwMode="gray">
                <a:xfrm>
                  <a:off x="7711564" y="12077519"/>
                  <a:ext cx="179853" cy="155873"/>
                </a:xfrm>
                <a:custGeom>
                  <a:avLst/>
                  <a:gdLst>
                    <a:gd name="connsiteX0" fmla="*/ 11241 w 179853"/>
                    <a:gd name="connsiteY0" fmla="*/ 11241 h 155872"/>
                    <a:gd name="connsiteX1" fmla="*/ 11241 w 179853"/>
                    <a:gd name="connsiteY1" fmla="*/ 73590 h 155872"/>
                    <a:gd name="connsiteX2" fmla="*/ 86180 w 179853"/>
                    <a:gd name="connsiteY2" fmla="*/ 148529 h 155872"/>
                    <a:gd name="connsiteX3" fmla="*/ 95172 w 179853"/>
                    <a:gd name="connsiteY3" fmla="*/ 148529 h 155872"/>
                    <a:gd name="connsiteX4" fmla="*/ 170111 w 179853"/>
                    <a:gd name="connsiteY4" fmla="*/ 73590 h 155872"/>
                    <a:gd name="connsiteX5" fmla="*/ 170111 w 179853"/>
                    <a:gd name="connsiteY5" fmla="*/ 73590 h 15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853" h="155872">
                      <a:moveTo>
                        <a:pt x="11241" y="11241"/>
                      </a:moveTo>
                      <a:lnTo>
                        <a:pt x="11241" y="73590"/>
                      </a:lnTo>
                      <a:cubicBezTo>
                        <a:pt x="11241" y="114956"/>
                        <a:pt x="44813" y="148529"/>
                        <a:pt x="86180" y="148529"/>
                      </a:cubicBezTo>
                      <a:lnTo>
                        <a:pt x="95172" y="148529"/>
                      </a:lnTo>
                      <a:cubicBezTo>
                        <a:pt x="136539" y="148529"/>
                        <a:pt x="170111" y="114956"/>
                        <a:pt x="170111" y="73590"/>
                      </a:cubicBezTo>
                      <a:lnTo>
                        <a:pt x="170111" y="73590"/>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sp>
          <p:nvSpPr>
            <p:cNvPr id="87" name="TextBox 88">
              <a:extLst>
                <a:ext uri="{FF2B5EF4-FFF2-40B4-BE49-F238E27FC236}">
                  <a16:creationId xmlns:a16="http://schemas.microsoft.com/office/drawing/2014/main" id="{F79581D8-50F2-E984-AB3D-E50B4BEC2977}"/>
                </a:ext>
              </a:extLst>
            </p:cNvPr>
            <p:cNvSpPr txBox="1"/>
            <p:nvPr/>
          </p:nvSpPr>
          <p:spPr>
            <a:xfrm>
              <a:off x="5779209" y="2732148"/>
              <a:ext cx="1511928" cy="488048"/>
            </a:xfrm>
            <a:prstGeom prst="rect">
              <a:avLst/>
            </a:prstGeom>
            <a:noFill/>
          </p:spPr>
          <p:txBody>
            <a:bodyPr wrap="none" lIns="0" tIns="0" rIns="0" bIns="0" rtlCol="0" anchor="ctr">
              <a:noAutofit/>
            </a:bodyPr>
            <a:lstStyle/>
            <a:p>
              <a:pPr>
                <a:lnSpc>
                  <a:spcPct val="90000"/>
                </a:lnSpc>
                <a:spcAft>
                  <a:spcPts val="750"/>
                </a:spcAft>
                <a:defRPr/>
              </a:pPr>
              <a:r>
                <a:rPr lang="es-ES_tradnl" sz="1050" b="1" kern="0">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ATENCIÓN </a:t>
              </a:r>
            </a:p>
            <a:p>
              <a:pPr>
                <a:lnSpc>
                  <a:spcPct val="90000"/>
                </a:lnSpc>
                <a:spcAft>
                  <a:spcPts val="750"/>
                </a:spcAft>
                <a:defRPr/>
              </a:pPr>
              <a:r>
                <a:rPr lang="es-ES_tradnl" sz="1050" b="1" kern="0">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PRIMARIA</a:t>
              </a:r>
            </a:p>
          </p:txBody>
        </p:sp>
      </p:grpSp>
      <p:grpSp>
        <p:nvGrpSpPr>
          <p:cNvPr id="103" name="Group 104">
            <a:extLst>
              <a:ext uri="{FF2B5EF4-FFF2-40B4-BE49-F238E27FC236}">
                <a16:creationId xmlns:a16="http://schemas.microsoft.com/office/drawing/2014/main" id="{203E9B76-A073-905E-4111-C1EBFEF9F2F1}"/>
              </a:ext>
            </a:extLst>
          </p:cNvPr>
          <p:cNvGrpSpPr/>
          <p:nvPr/>
        </p:nvGrpSpPr>
        <p:grpSpPr>
          <a:xfrm>
            <a:off x="3654356" y="2483072"/>
            <a:ext cx="1561092" cy="370888"/>
            <a:chOff x="5209681" y="1821602"/>
            <a:chExt cx="2081456" cy="494517"/>
          </a:xfrm>
        </p:grpSpPr>
        <p:grpSp>
          <p:nvGrpSpPr>
            <p:cNvPr id="104" name="Gruppieren 1008">
              <a:extLst>
                <a:ext uri="{FF2B5EF4-FFF2-40B4-BE49-F238E27FC236}">
                  <a16:creationId xmlns:a16="http://schemas.microsoft.com/office/drawing/2014/main" id="{B54F6C6F-6F19-E8F2-4397-6B5CD5E9E59B}"/>
                </a:ext>
              </a:extLst>
            </p:cNvPr>
            <p:cNvGrpSpPr>
              <a:grpSpLocks noChangeAspect="1"/>
            </p:cNvGrpSpPr>
            <p:nvPr/>
          </p:nvGrpSpPr>
          <p:grpSpPr bwMode="gray">
            <a:xfrm>
              <a:off x="5209681" y="1821602"/>
              <a:ext cx="488047" cy="488047"/>
              <a:chOff x="7346118" y="1322201"/>
              <a:chExt cx="898977" cy="898977"/>
            </a:xfrm>
            <a:noFill/>
          </p:grpSpPr>
          <p:sp>
            <p:nvSpPr>
              <p:cNvPr id="106" name="Ellipse 1009">
                <a:extLst>
                  <a:ext uri="{FF2B5EF4-FFF2-40B4-BE49-F238E27FC236}">
                    <a16:creationId xmlns:a16="http://schemas.microsoft.com/office/drawing/2014/main" id="{D5EEA51F-3D9E-40B1-24F7-2B668C82CCC6}"/>
                  </a:ext>
                </a:extLst>
              </p:cNvPr>
              <p:cNvSpPr>
                <a:spLocks noChangeAspect="1"/>
              </p:cNvSpPr>
              <p:nvPr/>
            </p:nvSpPr>
            <p:spPr bwMode="gray">
              <a:xfrm>
                <a:off x="7346118" y="1322201"/>
                <a:ext cx="898977" cy="898977"/>
              </a:xfrm>
              <a:prstGeom prst="ellipse">
                <a:avLst/>
              </a:prstGeom>
              <a:grp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07" name="Gruppieren 1010">
                <a:extLst>
                  <a:ext uri="{FF2B5EF4-FFF2-40B4-BE49-F238E27FC236}">
                    <a16:creationId xmlns:a16="http://schemas.microsoft.com/office/drawing/2014/main" id="{6DF02298-3861-EA03-C0FE-E03945DEE057}"/>
                  </a:ext>
                </a:extLst>
              </p:cNvPr>
              <p:cNvGrpSpPr>
                <a:grpSpLocks noChangeAspect="1"/>
              </p:cNvGrpSpPr>
              <p:nvPr/>
            </p:nvGrpSpPr>
            <p:grpSpPr bwMode="gray">
              <a:xfrm>
                <a:off x="7523288" y="1561590"/>
                <a:ext cx="549848" cy="433211"/>
                <a:chOff x="11850627" y="11134087"/>
                <a:chExt cx="799219" cy="629684"/>
              </a:xfrm>
              <a:grpFill/>
            </p:grpSpPr>
            <p:sp>
              <p:nvSpPr>
                <p:cNvPr id="108" name="Freihandform: Form 1011">
                  <a:extLst>
                    <a:ext uri="{FF2B5EF4-FFF2-40B4-BE49-F238E27FC236}">
                      <a16:creationId xmlns:a16="http://schemas.microsoft.com/office/drawing/2014/main" id="{593B744B-9F47-8FAA-3C63-1B8981352E06}"/>
                    </a:ext>
                  </a:extLst>
                </p:cNvPr>
                <p:cNvSpPr/>
                <p:nvPr/>
              </p:nvSpPr>
              <p:spPr bwMode="gray">
                <a:xfrm>
                  <a:off x="12371333" y="11253358"/>
                  <a:ext cx="278513" cy="508591"/>
                </a:xfrm>
                <a:custGeom>
                  <a:avLst/>
                  <a:gdLst>
                    <a:gd name="connsiteX0" fmla="*/ 18326 w 374665"/>
                    <a:gd name="connsiteY0" fmla="*/ 494802 h 684171"/>
                    <a:gd name="connsiteX1" fmla="*/ 18326 w 374665"/>
                    <a:gd name="connsiteY1" fmla="*/ 66381 h 684171"/>
                    <a:gd name="connsiteX2" fmla="*/ 66381 w 374665"/>
                    <a:gd name="connsiteY2" fmla="*/ 18326 h 684171"/>
                    <a:gd name="connsiteX3" fmla="*/ 309099 w 374665"/>
                    <a:gd name="connsiteY3" fmla="*/ 18326 h 684171"/>
                    <a:gd name="connsiteX4" fmla="*/ 357153 w 374665"/>
                    <a:gd name="connsiteY4" fmla="*/ 66381 h 684171"/>
                    <a:gd name="connsiteX5" fmla="*/ 357153 w 374665"/>
                    <a:gd name="connsiteY5" fmla="*/ 621863 h 684171"/>
                    <a:gd name="connsiteX6" fmla="*/ 309099 w 374665"/>
                    <a:gd name="connsiteY6" fmla="*/ 669917 h 684171"/>
                    <a:gd name="connsiteX7" fmla="*/ 83485 w 374665"/>
                    <a:gd name="connsiteY7" fmla="*/ 669917 h 68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665" h="684171">
                      <a:moveTo>
                        <a:pt x="18326" y="494802"/>
                      </a:moveTo>
                      <a:lnTo>
                        <a:pt x="18326" y="66381"/>
                      </a:lnTo>
                      <a:cubicBezTo>
                        <a:pt x="18326" y="40317"/>
                        <a:pt x="39503" y="18326"/>
                        <a:pt x="66381" y="18326"/>
                      </a:cubicBezTo>
                      <a:lnTo>
                        <a:pt x="309099" y="18326"/>
                      </a:lnTo>
                      <a:cubicBezTo>
                        <a:pt x="335162" y="18326"/>
                        <a:pt x="357153" y="39503"/>
                        <a:pt x="357153" y="66381"/>
                      </a:cubicBezTo>
                      <a:lnTo>
                        <a:pt x="357153" y="621863"/>
                      </a:lnTo>
                      <a:cubicBezTo>
                        <a:pt x="357153" y="647926"/>
                        <a:pt x="335977" y="669917"/>
                        <a:pt x="309099" y="669917"/>
                      </a:cubicBezTo>
                      <a:lnTo>
                        <a:pt x="83485" y="669917"/>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9" name="Freihandform: Form 1012">
                  <a:extLst>
                    <a:ext uri="{FF2B5EF4-FFF2-40B4-BE49-F238E27FC236}">
                      <a16:creationId xmlns:a16="http://schemas.microsoft.com/office/drawing/2014/main" id="{CCF95547-1AF7-FE4A-5FFD-58C23C61A081}"/>
                    </a:ext>
                  </a:extLst>
                </p:cNvPr>
                <p:cNvSpPr/>
                <p:nvPr/>
              </p:nvSpPr>
              <p:spPr bwMode="gray">
                <a:xfrm>
                  <a:off x="12436723" y="11312087"/>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0" name="Freihandform: Form 1013">
                  <a:extLst>
                    <a:ext uri="{FF2B5EF4-FFF2-40B4-BE49-F238E27FC236}">
                      <a16:creationId xmlns:a16="http://schemas.microsoft.com/office/drawing/2014/main" id="{F6D2F918-CBA3-1434-A2B3-4F728F59924B}"/>
                    </a:ext>
                  </a:extLst>
                </p:cNvPr>
                <p:cNvSpPr/>
                <p:nvPr/>
              </p:nvSpPr>
              <p:spPr bwMode="gray">
                <a:xfrm>
                  <a:off x="12539048" y="11312087"/>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1" name="Freihandform: Form 1014">
                  <a:extLst>
                    <a:ext uri="{FF2B5EF4-FFF2-40B4-BE49-F238E27FC236}">
                      <a16:creationId xmlns:a16="http://schemas.microsoft.com/office/drawing/2014/main" id="{5669E4FA-21DE-150E-70F4-3BC01777A43B}"/>
                    </a:ext>
                  </a:extLst>
                </p:cNvPr>
                <p:cNvSpPr/>
                <p:nvPr/>
              </p:nvSpPr>
              <p:spPr bwMode="gray">
                <a:xfrm>
                  <a:off x="12438540" y="11414411"/>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2" name="Freihandform: Form 1015">
                  <a:extLst>
                    <a:ext uri="{FF2B5EF4-FFF2-40B4-BE49-F238E27FC236}">
                      <a16:creationId xmlns:a16="http://schemas.microsoft.com/office/drawing/2014/main" id="{001A3576-971B-255B-D80E-E1A312CA98A0}"/>
                    </a:ext>
                  </a:extLst>
                </p:cNvPr>
                <p:cNvSpPr/>
                <p:nvPr/>
              </p:nvSpPr>
              <p:spPr bwMode="gray">
                <a:xfrm>
                  <a:off x="12541468" y="11414411"/>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3" name="Freihandform: Form 1016">
                  <a:extLst>
                    <a:ext uri="{FF2B5EF4-FFF2-40B4-BE49-F238E27FC236}">
                      <a16:creationId xmlns:a16="http://schemas.microsoft.com/office/drawing/2014/main" id="{1265207E-38D0-8978-04D7-F02B6BA5B416}"/>
                    </a:ext>
                  </a:extLst>
                </p:cNvPr>
                <p:cNvSpPr/>
                <p:nvPr/>
              </p:nvSpPr>
              <p:spPr bwMode="gray">
                <a:xfrm>
                  <a:off x="12440961" y="11517340"/>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4" name="Freihandform: Form 1017">
                  <a:extLst>
                    <a:ext uri="{FF2B5EF4-FFF2-40B4-BE49-F238E27FC236}">
                      <a16:creationId xmlns:a16="http://schemas.microsoft.com/office/drawing/2014/main" id="{33B3F344-BACB-2261-319C-D9BA890CD9DA}"/>
                    </a:ext>
                  </a:extLst>
                </p:cNvPr>
                <p:cNvSpPr/>
                <p:nvPr/>
              </p:nvSpPr>
              <p:spPr bwMode="gray">
                <a:xfrm>
                  <a:off x="12543285" y="11517340"/>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5" name="Freihandform: Form 1018">
                  <a:extLst>
                    <a:ext uri="{FF2B5EF4-FFF2-40B4-BE49-F238E27FC236}">
                      <a16:creationId xmlns:a16="http://schemas.microsoft.com/office/drawing/2014/main" id="{D764A0D5-B8BC-17F5-7BB0-145B71511EDB}"/>
                    </a:ext>
                  </a:extLst>
                </p:cNvPr>
                <p:cNvSpPr/>
                <p:nvPr/>
              </p:nvSpPr>
              <p:spPr bwMode="gray">
                <a:xfrm>
                  <a:off x="12442778" y="11619664"/>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6" name="Freihandform: Form 1019">
                  <a:extLst>
                    <a:ext uri="{FF2B5EF4-FFF2-40B4-BE49-F238E27FC236}">
                      <a16:creationId xmlns:a16="http://schemas.microsoft.com/office/drawing/2014/main" id="{61AD275C-1287-7518-A701-1A5FA0DB397D}"/>
                    </a:ext>
                  </a:extLst>
                </p:cNvPr>
                <p:cNvSpPr/>
                <p:nvPr/>
              </p:nvSpPr>
              <p:spPr bwMode="gray">
                <a:xfrm>
                  <a:off x="12545705" y="11619664"/>
                  <a:ext cx="54493" cy="84765"/>
                </a:xfrm>
                <a:custGeom>
                  <a:avLst/>
                  <a:gdLst>
                    <a:gd name="connsiteX0" fmla="*/ 18326 w 73304"/>
                    <a:gd name="connsiteY0" fmla="*/ 18326 h 114028"/>
                    <a:gd name="connsiteX1" fmla="*/ 58236 w 73304"/>
                    <a:gd name="connsiteY1" fmla="*/ 58236 h 114028"/>
                    <a:gd name="connsiteX2" fmla="*/ 18326 w 73304"/>
                    <a:gd name="connsiteY2" fmla="*/ 98146 h 114028"/>
                  </a:gdLst>
                  <a:ahLst/>
                  <a:cxnLst>
                    <a:cxn ang="0">
                      <a:pos x="connsiteX0" y="connsiteY0"/>
                    </a:cxn>
                    <a:cxn ang="0">
                      <a:pos x="connsiteX1" y="connsiteY1"/>
                    </a:cxn>
                    <a:cxn ang="0">
                      <a:pos x="connsiteX2" y="connsiteY2"/>
                    </a:cxn>
                  </a:cxnLst>
                  <a:rect l="l" t="t" r="r" b="b"/>
                  <a:pathLst>
                    <a:path w="73304" h="114028">
                      <a:moveTo>
                        <a:pt x="18326" y="18326"/>
                      </a:moveTo>
                      <a:cubicBezTo>
                        <a:pt x="40317" y="18326"/>
                        <a:pt x="58236" y="36245"/>
                        <a:pt x="58236" y="58236"/>
                      </a:cubicBezTo>
                      <a:cubicBezTo>
                        <a:pt x="58236" y="80227"/>
                        <a:pt x="40317" y="98146"/>
                        <a:pt x="18326" y="9814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7" name="Freihandform: Form 1020">
                  <a:extLst>
                    <a:ext uri="{FF2B5EF4-FFF2-40B4-BE49-F238E27FC236}">
                      <a16:creationId xmlns:a16="http://schemas.microsoft.com/office/drawing/2014/main" id="{8153B2F5-7B54-9D1F-E9E5-E25A5A50D628}"/>
                    </a:ext>
                  </a:extLst>
                </p:cNvPr>
                <p:cNvSpPr/>
                <p:nvPr/>
              </p:nvSpPr>
              <p:spPr bwMode="gray">
                <a:xfrm>
                  <a:off x="11850627" y="11134087"/>
                  <a:ext cx="411716" cy="629684"/>
                </a:xfrm>
                <a:custGeom>
                  <a:avLst/>
                  <a:gdLst>
                    <a:gd name="connsiteX0" fmla="*/ 536341 w 553852"/>
                    <a:gd name="connsiteY0" fmla="*/ 18326 h 847068"/>
                    <a:gd name="connsiteX1" fmla="*/ 457335 w 553852"/>
                    <a:gd name="connsiteY1" fmla="*/ 780688 h 847068"/>
                    <a:gd name="connsiteX2" fmla="*/ 406023 w 553852"/>
                    <a:gd name="connsiteY2" fmla="*/ 830372 h 847068"/>
                    <a:gd name="connsiteX3" fmla="*/ 277334 w 553852"/>
                    <a:gd name="connsiteY3" fmla="*/ 830372 h 847068"/>
                    <a:gd name="connsiteX4" fmla="*/ 148644 w 553852"/>
                    <a:gd name="connsiteY4" fmla="*/ 830372 h 847068"/>
                    <a:gd name="connsiteX5" fmla="*/ 97332 w 553852"/>
                    <a:gd name="connsiteY5" fmla="*/ 780688 h 847068"/>
                    <a:gd name="connsiteX6" fmla="*/ 18326 w 553852"/>
                    <a:gd name="connsiteY6" fmla="*/ 18326 h 84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852" h="847068">
                      <a:moveTo>
                        <a:pt x="536341" y="18326"/>
                      </a:moveTo>
                      <a:lnTo>
                        <a:pt x="457335" y="780688"/>
                      </a:lnTo>
                      <a:cubicBezTo>
                        <a:pt x="454892" y="809195"/>
                        <a:pt x="432901" y="830372"/>
                        <a:pt x="406023" y="830372"/>
                      </a:cubicBezTo>
                      <a:lnTo>
                        <a:pt x="277334" y="830372"/>
                      </a:lnTo>
                      <a:lnTo>
                        <a:pt x="148644" y="830372"/>
                      </a:lnTo>
                      <a:cubicBezTo>
                        <a:pt x="122581" y="830372"/>
                        <a:pt x="100589" y="809195"/>
                        <a:pt x="97332" y="780688"/>
                      </a:cubicBezTo>
                      <a:lnTo>
                        <a:pt x="18326" y="18326"/>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8" name="Freihandform: Form 1021">
                  <a:extLst>
                    <a:ext uri="{FF2B5EF4-FFF2-40B4-BE49-F238E27FC236}">
                      <a16:creationId xmlns:a16="http://schemas.microsoft.com/office/drawing/2014/main" id="{55B82D63-6E76-1E54-256D-A8ABF572FD14}"/>
                    </a:ext>
                  </a:extLst>
                </p:cNvPr>
                <p:cNvSpPr/>
                <p:nvPr/>
              </p:nvSpPr>
              <p:spPr bwMode="gray">
                <a:xfrm>
                  <a:off x="11871808" y="11285441"/>
                  <a:ext cx="369333" cy="66602"/>
                </a:xfrm>
                <a:custGeom>
                  <a:avLst/>
                  <a:gdLst>
                    <a:gd name="connsiteX0" fmla="*/ 480956 w 496838"/>
                    <a:gd name="connsiteY0" fmla="*/ 74526 h 89593"/>
                    <a:gd name="connsiteX1" fmla="*/ 415797 w 496838"/>
                    <a:gd name="connsiteY1" fmla="*/ 18326 h 89593"/>
                    <a:gd name="connsiteX2" fmla="*/ 332719 w 496838"/>
                    <a:gd name="connsiteY2" fmla="*/ 66381 h 89593"/>
                    <a:gd name="connsiteX3" fmla="*/ 249641 w 496838"/>
                    <a:gd name="connsiteY3" fmla="*/ 18326 h 89593"/>
                    <a:gd name="connsiteX4" fmla="*/ 166563 w 496838"/>
                    <a:gd name="connsiteY4" fmla="*/ 66381 h 89593"/>
                    <a:gd name="connsiteX5" fmla="*/ 83485 w 496838"/>
                    <a:gd name="connsiteY5" fmla="*/ 18326 h 89593"/>
                    <a:gd name="connsiteX6" fmla="*/ 18326 w 496838"/>
                    <a:gd name="connsiteY6" fmla="*/ 74526 h 8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838" h="89593">
                      <a:moveTo>
                        <a:pt x="480956" y="74526"/>
                      </a:moveTo>
                      <a:cubicBezTo>
                        <a:pt x="480956" y="74526"/>
                        <a:pt x="436973" y="62308"/>
                        <a:pt x="415797" y="18326"/>
                      </a:cubicBezTo>
                      <a:cubicBezTo>
                        <a:pt x="398693" y="46833"/>
                        <a:pt x="367742" y="66381"/>
                        <a:pt x="332719" y="66381"/>
                      </a:cubicBezTo>
                      <a:cubicBezTo>
                        <a:pt x="296881" y="66381"/>
                        <a:pt x="265930" y="46833"/>
                        <a:pt x="249641" y="18326"/>
                      </a:cubicBezTo>
                      <a:cubicBezTo>
                        <a:pt x="232537" y="46833"/>
                        <a:pt x="201586" y="66381"/>
                        <a:pt x="166563" y="66381"/>
                      </a:cubicBezTo>
                      <a:cubicBezTo>
                        <a:pt x="130725" y="66381"/>
                        <a:pt x="99775" y="46833"/>
                        <a:pt x="83485" y="18326"/>
                      </a:cubicBezTo>
                      <a:cubicBezTo>
                        <a:pt x="62308" y="62308"/>
                        <a:pt x="18326" y="74526"/>
                        <a:pt x="18326" y="7452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9" name="Freihandform: Form 1022">
                  <a:extLst>
                    <a:ext uri="{FF2B5EF4-FFF2-40B4-BE49-F238E27FC236}">
                      <a16:creationId xmlns:a16="http://schemas.microsoft.com/office/drawing/2014/main" id="{D12D99AB-5904-501B-FB51-A76381A6DD9A}"/>
                    </a:ext>
                  </a:extLst>
                </p:cNvPr>
                <p:cNvSpPr/>
                <p:nvPr/>
              </p:nvSpPr>
              <p:spPr bwMode="gray">
                <a:xfrm>
                  <a:off x="12346488" y="11646867"/>
                  <a:ext cx="72656" cy="115039"/>
                </a:xfrm>
                <a:custGeom>
                  <a:avLst/>
                  <a:gdLst>
                    <a:gd name="connsiteX0" fmla="*/ 18326 w 97738"/>
                    <a:gd name="connsiteY0" fmla="*/ 140499 h 154752"/>
                    <a:gd name="connsiteX1" fmla="*/ 79413 w 97738"/>
                    <a:gd name="connsiteY1" fmla="*/ 79413 h 154752"/>
                    <a:gd name="connsiteX2" fmla="*/ 18326 w 97738"/>
                    <a:gd name="connsiteY2" fmla="*/ 18326 h 154752"/>
                  </a:gdLst>
                  <a:ahLst/>
                  <a:cxnLst>
                    <a:cxn ang="0">
                      <a:pos x="connsiteX0" y="connsiteY0"/>
                    </a:cxn>
                    <a:cxn ang="0">
                      <a:pos x="connsiteX1" y="connsiteY1"/>
                    </a:cxn>
                    <a:cxn ang="0">
                      <a:pos x="connsiteX2" y="connsiteY2"/>
                    </a:cxn>
                  </a:cxnLst>
                  <a:rect l="l" t="t" r="r" b="b"/>
                  <a:pathLst>
                    <a:path w="97738" h="154752">
                      <a:moveTo>
                        <a:pt x="18326" y="140499"/>
                      </a:moveTo>
                      <a:cubicBezTo>
                        <a:pt x="52535" y="140499"/>
                        <a:pt x="79413" y="112807"/>
                        <a:pt x="79413" y="79413"/>
                      </a:cubicBezTo>
                      <a:cubicBezTo>
                        <a:pt x="79413" y="45204"/>
                        <a:pt x="51720" y="18326"/>
                        <a:pt x="18326" y="1832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0" name="Freihandform: Form 1023">
                  <a:extLst>
                    <a:ext uri="{FF2B5EF4-FFF2-40B4-BE49-F238E27FC236}">
                      <a16:creationId xmlns:a16="http://schemas.microsoft.com/office/drawing/2014/main" id="{07D89476-E1BD-B4E0-A090-F63098019F7D}"/>
                    </a:ext>
                  </a:extLst>
                </p:cNvPr>
                <p:cNvSpPr/>
                <p:nvPr/>
              </p:nvSpPr>
              <p:spPr bwMode="gray">
                <a:xfrm>
                  <a:off x="12238679" y="11646230"/>
                  <a:ext cx="115039" cy="115039"/>
                </a:xfrm>
                <a:custGeom>
                  <a:avLst/>
                  <a:gdLst>
                    <a:gd name="connsiteX0" fmla="*/ 140499 w 154752"/>
                    <a:gd name="connsiteY0" fmla="*/ 79413 h 154752"/>
                    <a:gd name="connsiteX1" fmla="*/ 79413 w 154752"/>
                    <a:gd name="connsiteY1" fmla="*/ 18326 h 154752"/>
                    <a:gd name="connsiteX2" fmla="*/ 18326 w 154752"/>
                    <a:gd name="connsiteY2" fmla="*/ 79413 h 154752"/>
                    <a:gd name="connsiteX3" fmla="*/ 79413 w 154752"/>
                    <a:gd name="connsiteY3" fmla="*/ 140499 h 154752"/>
                    <a:gd name="connsiteX4" fmla="*/ 140499 w 154752"/>
                    <a:gd name="connsiteY4" fmla="*/ 79413 h 154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52" h="154752">
                      <a:moveTo>
                        <a:pt x="140499" y="79413"/>
                      </a:moveTo>
                      <a:cubicBezTo>
                        <a:pt x="140499" y="45204"/>
                        <a:pt x="112807" y="18326"/>
                        <a:pt x="79413" y="18326"/>
                      </a:cubicBezTo>
                      <a:cubicBezTo>
                        <a:pt x="46019" y="18326"/>
                        <a:pt x="18326" y="46019"/>
                        <a:pt x="18326" y="79413"/>
                      </a:cubicBezTo>
                      <a:cubicBezTo>
                        <a:pt x="18326" y="113621"/>
                        <a:pt x="46019" y="140499"/>
                        <a:pt x="79413" y="140499"/>
                      </a:cubicBezTo>
                      <a:cubicBezTo>
                        <a:pt x="112807" y="140499"/>
                        <a:pt x="140499" y="113621"/>
                        <a:pt x="140499" y="79413"/>
                      </a:cubicBez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sp>
          <p:nvSpPr>
            <p:cNvPr id="105" name="TextBox 106">
              <a:extLst>
                <a:ext uri="{FF2B5EF4-FFF2-40B4-BE49-F238E27FC236}">
                  <a16:creationId xmlns:a16="http://schemas.microsoft.com/office/drawing/2014/main" id="{77E1F940-21B3-6315-810E-62A6D68B0C8F}"/>
                </a:ext>
              </a:extLst>
            </p:cNvPr>
            <p:cNvSpPr txBox="1"/>
            <p:nvPr/>
          </p:nvSpPr>
          <p:spPr>
            <a:xfrm>
              <a:off x="5779209" y="1828071"/>
              <a:ext cx="1511928" cy="488048"/>
            </a:xfrm>
            <a:prstGeom prst="rect">
              <a:avLst/>
            </a:prstGeom>
            <a:noFill/>
          </p:spPr>
          <p:txBody>
            <a:bodyPr wrap="none" lIns="0" tIns="0" rIns="0" bIns="0" rtlCol="0" anchor="ctr">
              <a:noAutofit/>
            </a:bodyPr>
            <a:lstStyle/>
            <a:p>
              <a:pPr>
                <a:lnSpc>
                  <a:spcPct val="90000"/>
                </a:lnSpc>
                <a:spcAft>
                  <a:spcPts val="750"/>
                </a:spcAft>
                <a:defRPr/>
              </a:pPr>
              <a:r>
                <a:rPr lang="es-ES_tradnl" sz="1050" b="1" kern="0">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TRATAMIENTOS</a:t>
              </a:r>
            </a:p>
          </p:txBody>
        </p:sp>
      </p:grpSp>
      <p:grpSp>
        <p:nvGrpSpPr>
          <p:cNvPr id="121" name="Group 27">
            <a:extLst>
              <a:ext uri="{FF2B5EF4-FFF2-40B4-BE49-F238E27FC236}">
                <a16:creationId xmlns:a16="http://schemas.microsoft.com/office/drawing/2014/main" id="{3E4965D7-0A7D-FEC5-D09B-1B869DF90DBF}"/>
              </a:ext>
            </a:extLst>
          </p:cNvPr>
          <p:cNvGrpSpPr/>
          <p:nvPr/>
        </p:nvGrpSpPr>
        <p:grpSpPr>
          <a:xfrm>
            <a:off x="5110837" y="2585965"/>
            <a:ext cx="1240703" cy="1197281"/>
            <a:chOff x="868028" y="857904"/>
            <a:chExt cx="3637700" cy="3745846"/>
          </a:xfrm>
        </p:grpSpPr>
        <p:sp>
          <p:nvSpPr>
            <p:cNvPr id="122" name="Oval 123">
              <a:extLst>
                <a:ext uri="{FF2B5EF4-FFF2-40B4-BE49-F238E27FC236}">
                  <a16:creationId xmlns:a16="http://schemas.microsoft.com/office/drawing/2014/main" id="{04BDAE92-AAAA-A5F4-C746-95E7B2895FAA}"/>
                </a:ext>
              </a:extLst>
            </p:cNvPr>
            <p:cNvSpPr/>
            <p:nvPr/>
          </p:nvSpPr>
          <p:spPr>
            <a:xfrm>
              <a:off x="868028" y="857904"/>
              <a:ext cx="3637700" cy="3745846"/>
            </a:xfrm>
            <a:prstGeom prst="ellipse">
              <a:avLst/>
            </a:prstGeom>
            <a:noFill/>
            <a:ln w="76200" cap="flat" cmpd="sng" algn="ctr">
              <a:solidFill>
                <a:sysClr val="window" lastClr="FFFFFF">
                  <a:lumMod val="50000"/>
                </a:sysClr>
              </a:solidFill>
              <a:prstDash val="solid"/>
              <a:round/>
              <a:headEnd type="none" w="med" len="med"/>
              <a:tailEnd type="none" w="med" len="med"/>
            </a:ln>
            <a:effectLst/>
          </p:spPr>
          <p:txBody>
            <a:bodyPr rtlCol="0" anchor="ctr"/>
            <a:lstStyle/>
            <a:p>
              <a:pPr algn="ctr" defTabSz="630179">
                <a:defRPr/>
              </a:pPr>
              <a:endParaRPr lang="es-ES_tradnl" sz="2475" kern="0">
                <a:solidFill>
                  <a:srgbClr val="FFFFFF"/>
                </a:solidFill>
                <a:latin typeface="Calibri"/>
              </a:endParaRPr>
            </a:p>
          </p:txBody>
        </p:sp>
        <p:sp>
          <p:nvSpPr>
            <p:cNvPr id="123" name="Rectangle 124">
              <a:extLst>
                <a:ext uri="{FF2B5EF4-FFF2-40B4-BE49-F238E27FC236}">
                  <a16:creationId xmlns:a16="http://schemas.microsoft.com/office/drawing/2014/main" id="{82EEE08D-E9D3-834E-7E78-DDDC36F5FDD0}"/>
                </a:ext>
              </a:extLst>
            </p:cNvPr>
            <p:cNvSpPr/>
            <p:nvPr/>
          </p:nvSpPr>
          <p:spPr>
            <a:xfrm rot="19066306">
              <a:off x="1114732" y="1059762"/>
              <a:ext cx="785795" cy="666919"/>
            </a:xfrm>
            <a:prstGeom prst="rect">
              <a:avLst/>
            </a:prstGeom>
            <a:solidFill>
              <a:srgbClr val="FFFFFF"/>
            </a:solidFill>
            <a:ln w="25400" cap="flat" cmpd="sng" algn="ctr">
              <a:noFill/>
              <a:prstDash val="solid"/>
            </a:ln>
            <a:effectLst/>
          </p:spPr>
          <p:txBody>
            <a:bodyPr rtlCol="0" anchor="ctr"/>
            <a:lstStyle/>
            <a:p>
              <a:pPr algn="ctr" defTabSz="630179">
                <a:defRPr/>
              </a:pPr>
              <a:endParaRPr lang="es-ES_tradnl" sz="2475" kern="0">
                <a:solidFill>
                  <a:srgbClr val="FFFFFF"/>
                </a:solidFill>
                <a:latin typeface="Calibri"/>
              </a:endParaRPr>
            </a:p>
          </p:txBody>
        </p:sp>
        <p:sp>
          <p:nvSpPr>
            <p:cNvPr id="124" name="Isosceles Triangle 26">
              <a:extLst>
                <a:ext uri="{FF2B5EF4-FFF2-40B4-BE49-F238E27FC236}">
                  <a16:creationId xmlns:a16="http://schemas.microsoft.com/office/drawing/2014/main" id="{D9AFF1E1-27E9-DF4E-2716-B729CBE973A8}"/>
                </a:ext>
              </a:extLst>
            </p:cNvPr>
            <p:cNvSpPr/>
            <p:nvPr/>
          </p:nvSpPr>
          <p:spPr>
            <a:xfrm rot="1986929">
              <a:off x="1151280" y="1361245"/>
              <a:ext cx="255840" cy="328892"/>
            </a:xfrm>
            <a:prstGeom prst="triangle">
              <a:avLst/>
            </a:prstGeom>
            <a:solidFill>
              <a:srgbClr val="7F7F7F"/>
            </a:solidFill>
            <a:ln w="25400" cap="flat" cmpd="sng" algn="ctr">
              <a:solidFill>
                <a:sysClr val="window" lastClr="FFFFFF">
                  <a:lumMod val="50000"/>
                </a:sysClr>
              </a:solidFill>
              <a:prstDash val="solid"/>
            </a:ln>
            <a:effectLst/>
          </p:spPr>
          <p:txBody>
            <a:bodyPr rtlCol="0" anchor="ctr"/>
            <a:lstStyle/>
            <a:p>
              <a:pPr algn="ctr" defTabSz="630179">
                <a:defRPr/>
              </a:pPr>
              <a:endParaRPr lang="es-ES_tradnl" sz="2475" kern="0">
                <a:solidFill>
                  <a:srgbClr val="FFFFFF"/>
                </a:solidFill>
                <a:latin typeface="Calibri"/>
              </a:endParaRPr>
            </a:p>
          </p:txBody>
        </p:sp>
      </p:grpSp>
      <p:sp>
        <p:nvSpPr>
          <p:cNvPr id="125" name="TextBox 126">
            <a:extLst>
              <a:ext uri="{FF2B5EF4-FFF2-40B4-BE49-F238E27FC236}">
                <a16:creationId xmlns:a16="http://schemas.microsoft.com/office/drawing/2014/main" id="{904E3957-0621-D377-945C-AFD861BE1CC3}"/>
              </a:ext>
            </a:extLst>
          </p:cNvPr>
          <p:cNvSpPr txBox="1"/>
          <p:nvPr/>
        </p:nvSpPr>
        <p:spPr>
          <a:xfrm>
            <a:off x="5282345" y="2859010"/>
            <a:ext cx="897682" cy="253916"/>
          </a:xfrm>
          <a:prstGeom prst="rect">
            <a:avLst/>
          </a:prstGeom>
          <a:noFill/>
        </p:spPr>
        <p:txBody>
          <a:bodyPr wrap="none" lIns="0" tIns="0" rIns="0" bIns="0" rtlCol="0">
            <a:spAutoFit/>
          </a:bodyPr>
          <a:lstStyle/>
          <a:p>
            <a:pPr algn="ctr">
              <a:spcBef>
                <a:spcPts val="11"/>
              </a:spcBef>
              <a:spcAft>
                <a:spcPts val="11"/>
              </a:spcAft>
              <a:buSzPct val="80000"/>
            </a:pPr>
            <a:r>
              <a:rPr lang="es-ES_tradnl" sz="825">
                <a:solidFill>
                  <a:srgbClr val="003366"/>
                </a:solidFill>
                <a:latin typeface="Hiragino Kaku Gothic StdN W8" panose="020B0800000000000000" pitchFamily="34" charset="-128"/>
                <a:ea typeface="Hiragino Kaku Gothic StdN W8" panose="020B0800000000000000" pitchFamily="34" charset="-128"/>
                <a:cs typeface="Hadassah Friedlaender" panose="020F0502020204030204" pitchFamily="34" charset="0"/>
              </a:rPr>
              <a:t>ADVANCED </a:t>
            </a:r>
          </a:p>
          <a:p>
            <a:pPr algn="ctr">
              <a:spcBef>
                <a:spcPts val="11"/>
              </a:spcBef>
              <a:spcAft>
                <a:spcPts val="11"/>
              </a:spcAft>
              <a:buSzPct val="80000"/>
            </a:pPr>
            <a:r>
              <a:rPr lang="es-ES_tradnl" sz="825">
                <a:solidFill>
                  <a:srgbClr val="003366"/>
                </a:solidFill>
                <a:latin typeface="Hiragino Kaku Gothic StdN W8" panose="020B0800000000000000" pitchFamily="34" charset="-128"/>
                <a:ea typeface="Hiragino Kaku Gothic StdN W8" panose="020B0800000000000000" pitchFamily="34" charset="-128"/>
                <a:cs typeface="Hadassah Friedlaender" panose="020F0502020204030204" pitchFamily="34" charset="0"/>
              </a:rPr>
              <a:t>DATA ANALYTICS</a:t>
            </a:r>
          </a:p>
        </p:txBody>
      </p:sp>
      <p:sp>
        <p:nvSpPr>
          <p:cNvPr id="126" name="Rectangle 128">
            <a:extLst>
              <a:ext uri="{FF2B5EF4-FFF2-40B4-BE49-F238E27FC236}">
                <a16:creationId xmlns:a16="http://schemas.microsoft.com/office/drawing/2014/main" id="{CFE0A552-AA00-2EDA-DC99-6B46CE66D3F3}"/>
              </a:ext>
            </a:extLst>
          </p:cNvPr>
          <p:cNvSpPr/>
          <p:nvPr/>
        </p:nvSpPr>
        <p:spPr>
          <a:xfrm>
            <a:off x="4745911" y="1396793"/>
            <a:ext cx="2516156" cy="645693"/>
          </a:xfrm>
          <a:prstGeom prst="rect">
            <a:avLst/>
          </a:prstGeom>
          <a:solidFill>
            <a:sysClr val="window" lastClr="FFFFFF"/>
          </a:solidFill>
          <a:ln w="9525" cap="flat" cmpd="sng" algn="ctr">
            <a:noFill/>
            <a:prstDash val="solid"/>
          </a:ln>
          <a:effectLst/>
        </p:spPr>
        <p:txBody>
          <a:bodyPr lIns="27000" tIns="27000" rIns="27000" bIns="27000" rtlCol="0" anchor="ctr"/>
          <a:lstStyle/>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Altas</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581.733</a:t>
            </a:r>
            <a:endPar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endParaRP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Ingresos: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2.382.134</a:t>
            </a:r>
            <a:endPar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endParaRPr>
          </a:p>
          <a:p>
            <a:pPr marL="214303" indent="-214303">
              <a:buFontTx/>
              <a:buChar cha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Indicadores en Tiempo Real: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151.735.662</a:t>
            </a:r>
          </a:p>
          <a:p>
            <a:pPr marL="214303" indent="-214303">
              <a:buFontTx/>
              <a:buChar cha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Alertas SISPAL: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5.835.885</a:t>
            </a:r>
            <a:endPar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7" name="Rectangle 129">
            <a:extLst>
              <a:ext uri="{FF2B5EF4-FFF2-40B4-BE49-F238E27FC236}">
                <a16:creationId xmlns:a16="http://schemas.microsoft.com/office/drawing/2014/main" id="{D9F36308-8656-48E5-8331-1E55D41D9794}"/>
              </a:ext>
            </a:extLst>
          </p:cNvPr>
          <p:cNvSpPr/>
          <p:nvPr/>
        </p:nvSpPr>
        <p:spPr>
          <a:xfrm>
            <a:off x="8095011" y="1250598"/>
            <a:ext cx="2346023" cy="1923854"/>
          </a:xfrm>
          <a:prstGeom prst="rect">
            <a:avLst/>
          </a:prstGeom>
          <a:noFill/>
          <a:ln w="9525" cap="flat" cmpd="sng" algn="ctr">
            <a:noFill/>
            <a:prstDash val="solid"/>
          </a:ln>
          <a:effectLst/>
        </p:spPr>
        <p:txBody>
          <a:bodyPr lIns="27000" tIns="27000" rIns="27000" bIns="27000" rtlCol="0" anchor="ctr"/>
          <a:lstStyle/>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Pacientes: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16.282.575</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Codificación: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3.622.314</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Código Enfermería: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503.621</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Constantes: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4.529.176</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Electrocardiograma: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1.480.072</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Episodios: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1.350.352</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Evaluación Primaria: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1.331.089</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Evaluación Secundaria: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1.264.392</a:t>
            </a:r>
          </a:p>
          <a:p>
            <a:pPr>
              <a:defRPr/>
            </a:pPr>
            <a:r>
              <a:rPr lang="es-ES_tradnl" sz="900" kern="0" dirty="0">
                <a:solidFill>
                  <a:prstClr val="white">
                    <a:lumMod val="50000"/>
                  </a:prstClr>
                </a:solidFill>
                <a:latin typeface="Helvetica Neue" panose="02000503000000020004" pitchFamily="2" charset="0"/>
              </a:rPr>
              <a:t>Ictus: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29.404</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NIC: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939.157</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NOC: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586.850</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Observaciones Clínicas: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1.330.940</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Prescripciones: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35.216</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Tratamientos: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1.328.098</a:t>
            </a:r>
          </a:p>
        </p:txBody>
      </p:sp>
      <p:sp>
        <p:nvSpPr>
          <p:cNvPr id="128" name="Rectangle 130">
            <a:extLst>
              <a:ext uri="{FF2B5EF4-FFF2-40B4-BE49-F238E27FC236}">
                <a16:creationId xmlns:a16="http://schemas.microsoft.com/office/drawing/2014/main" id="{5617F04F-1704-94BC-F522-D8C239D6764E}"/>
              </a:ext>
            </a:extLst>
          </p:cNvPr>
          <p:cNvSpPr/>
          <p:nvPr/>
        </p:nvSpPr>
        <p:spPr>
          <a:xfrm>
            <a:off x="8126469" y="3262911"/>
            <a:ext cx="2354424" cy="2700758"/>
          </a:xfrm>
          <a:prstGeom prst="rect">
            <a:avLst/>
          </a:prstGeom>
          <a:noFill/>
          <a:ln w="9525" cap="flat" cmpd="sng" algn="ctr">
            <a:noFill/>
            <a:prstDash val="solid"/>
          </a:ln>
          <a:effectLst/>
        </p:spPr>
        <p:txBody>
          <a:bodyPr lIns="27000" tIns="27000" rIns="27000" bIns="27000" rtlCol="0" anchor="ctr"/>
          <a:lstStyle/>
          <a:p>
            <a:pPr>
              <a:defRPr/>
            </a:pPr>
            <a:r>
              <a:rPr lang="es-ES_tradnl" sz="900" b="1" kern="0" dirty="0">
                <a:solidFill>
                  <a:srgbClr val="92D050"/>
                </a:solidFill>
                <a:latin typeface="Helvetica Neue" panose="02000503000000020004" pitchFamily="2" charset="0"/>
                <a:ea typeface="Helvetica Neue" panose="02000503000000020004" pitchFamily="2" charset="0"/>
                <a:cs typeface="Helvetica Neue" panose="02000503000000020004" pitchFamily="2" charset="0"/>
              </a:rPr>
              <a:t>HIS Tipo 1</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Codificación: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41.098.182</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Actos Clínicos: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225.777.035</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Traslados (movimientos):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29.634.450</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Notas de Progreso: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100.522.882</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Observaciones Clínicas: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1.452.056.156</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Prescripciones Administradas: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111.887.243</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Resultados de Laboratorios: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705.321.397</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Intervenciones Quirúrgicas: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473.753</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Planificación de Quirófanos: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519.289</a:t>
            </a:r>
          </a:p>
          <a:p>
            <a:pPr>
              <a:defRPr/>
            </a:pPr>
            <a:endPar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endParaRPr>
          </a:p>
          <a:p>
            <a:pPr>
              <a:defRPr/>
            </a:pPr>
            <a:r>
              <a:rPr lang="es-ES_tradnl" sz="900" b="1" kern="0" dirty="0">
                <a:solidFill>
                  <a:srgbClr val="92D050"/>
                </a:solidFill>
                <a:latin typeface="Helvetica Neue" panose="02000503000000020004" pitchFamily="2" charset="0"/>
                <a:ea typeface="Helvetica Neue" panose="02000503000000020004" pitchFamily="2" charset="0"/>
                <a:cs typeface="Helvetica Neue" panose="02000503000000020004" pitchFamily="2" charset="0"/>
              </a:rPr>
              <a:t>HIS Tipo 2</a:t>
            </a:r>
            <a:endParaRPr lang="es-ES_tradnl" sz="900" kern="0" dirty="0">
              <a:solidFill>
                <a:srgbClr val="92D050"/>
              </a:solidFill>
              <a:latin typeface="Helvetica Neue" panose="02000503000000020004" pitchFamily="2" charset="0"/>
              <a:ea typeface="Helvetica Neue" panose="02000503000000020004" pitchFamily="2" charset="0"/>
              <a:cs typeface="Helvetica Neue" panose="02000503000000020004" pitchFamily="2" charset="0"/>
            </a:endParaRP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Codificación: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41.216.834</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Episodios: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87.276.690</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Prescripciones Administradas: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83.780.494</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Comorbilidades: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6.277.233</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Pedidos Laboratorios: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356.917.645</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Síntoma: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48.031.574</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Intervenciones: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3.290.223</a:t>
            </a:r>
          </a:p>
        </p:txBody>
      </p:sp>
      <p:sp>
        <p:nvSpPr>
          <p:cNvPr id="129" name="Rectangle 131">
            <a:extLst>
              <a:ext uri="{FF2B5EF4-FFF2-40B4-BE49-F238E27FC236}">
                <a16:creationId xmlns:a16="http://schemas.microsoft.com/office/drawing/2014/main" id="{0EAD875B-3A49-27A3-AFCE-E8D34BB84363}"/>
              </a:ext>
            </a:extLst>
          </p:cNvPr>
          <p:cNvSpPr/>
          <p:nvPr/>
        </p:nvSpPr>
        <p:spPr>
          <a:xfrm>
            <a:off x="4864568" y="4542499"/>
            <a:ext cx="2354424" cy="1475844"/>
          </a:xfrm>
          <a:prstGeom prst="rect">
            <a:avLst/>
          </a:prstGeom>
          <a:solidFill>
            <a:sysClr val="window" lastClr="FFFFFF"/>
          </a:solidFill>
          <a:ln w="9525" cap="flat" cmpd="sng" algn="ctr">
            <a:noFill/>
            <a:prstDash val="solid"/>
          </a:ln>
          <a:effectLst/>
        </p:spPr>
        <p:txBody>
          <a:bodyPr lIns="27000" tIns="27000" rIns="27000" bIns="27000" rtlCol="0" anchor="ctr"/>
          <a:lstStyle/>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Pacientes: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11.142.767</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Analíticas de Bioquímica: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1.748.773.227</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Analíticas de Microbiología: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57.548.822</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Antecedentes: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28.240.454</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Citas: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338.236.392</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Comentarios de Episodio: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1.748.773.227</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Contactos: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1.525.401.581</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Episodios: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308.872.570</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Interconsultas: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62.072.106</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Protocolos: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4.086.366.798</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Radiología: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19.985.163</a:t>
            </a:r>
          </a:p>
        </p:txBody>
      </p:sp>
      <p:cxnSp>
        <p:nvCxnSpPr>
          <p:cNvPr id="130" name="Straight Connector 132">
            <a:extLst>
              <a:ext uri="{FF2B5EF4-FFF2-40B4-BE49-F238E27FC236}">
                <a16:creationId xmlns:a16="http://schemas.microsoft.com/office/drawing/2014/main" id="{5C95DB2B-CCFC-F2E1-842D-3EFA5E0E5EE0}"/>
              </a:ext>
            </a:extLst>
          </p:cNvPr>
          <p:cNvCxnSpPr>
            <a:cxnSpLocks/>
          </p:cNvCxnSpPr>
          <p:nvPr/>
        </p:nvCxnSpPr>
        <p:spPr>
          <a:xfrm>
            <a:off x="8048381" y="3263055"/>
            <a:ext cx="0" cy="2700758"/>
          </a:xfrm>
          <a:prstGeom prst="line">
            <a:avLst/>
          </a:prstGeom>
          <a:noFill/>
          <a:ln w="38100" cap="flat" cmpd="sng" algn="ctr">
            <a:solidFill>
              <a:srgbClr val="4C7094"/>
            </a:solidFill>
            <a:prstDash val="solid"/>
          </a:ln>
          <a:effectLst/>
        </p:spPr>
      </p:cxnSp>
      <p:cxnSp>
        <p:nvCxnSpPr>
          <p:cNvPr id="131" name="Straight Connector 133">
            <a:extLst>
              <a:ext uri="{FF2B5EF4-FFF2-40B4-BE49-F238E27FC236}">
                <a16:creationId xmlns:a16="http://schemas.microsoft.com/office/drawing/2014/main" id="{CD027F50-7F5C-5A91-7498-E23B5460BE03}"/>
              </a:ext>
            </a:extLst>
          </p:cNvPr>
          <p:cNvCxnSpPr>
            <a:cxnSpLocks/>
          </p:cNvCxnSpPr>
          <p:nvPr/>
        </p:nvCxnSpPr>
        <p:spPr>
          <a:xfrm>
            <a:off x="4667645" y="1396793"/>
            <a:ext cx="0" cy="645693"/>
          </a:xfrm>
          <a:prstGeom prst="line">
            <a:avLst/>
          </a:prstGeom>
          <a:noFill/>
          <a:ln w="38100" cap="flat" cmpd="sng" algn="ctr">
            <a:solidFill>
              <a:srgbClr val="4C7094"/>
            </a:solidFill>
            <a:prstDash val="solid"/>
          </a:ln>
          <a:effectLst/>
        </p:spPr>
      </p:cxnSp>
      <p:cxnSp>
        <p:nvCxnSpPr>
          <p:cNvPr id="132" name="Straight Connector 134">
            <a:extLst>
              <a:ext uri="{FF2B5EF4-FFF2-40B4-BE49-F238E27FC236}">
                <a16:creationId xmlns:a16="http://schemas.microsoft.com/office/drawing/2014/main" id="{4314C7B4-DBA3-6BB4-7ABC-B9BE10664279}"/>
              </a:ext>
            </a:extLst>
          </p:cNvPr>
          <p:cNvCxnSpPr>
            <a:cxnSpLocks/>
          </p:cNvCxnSpPr>
          <p:nvPr/>
        </p:nvCxnSpPr>
        <p:spPr>
          <a:xfrm>
            <a:off x="1840026" y="2508422"/>
            <a:ext cx="0" cy="529390"/>
          </a:xfrm>
          <a:prstGeom prst="line">
            <a:avLst/>
          </a:prstGeom>
          <a:noFill/>
          <a:ln w="38100" cap="flat" cmpd="sng" algn="ctr">
            <a:solidFill>
              <a:srgbClr val="4C7094"/>
            </a:solidFill>
            <a:prstDash val="solid"/>
          </a:ln>
          <a:effectLst/>
        </p:spPr>
      </p:cxnSp>
      <p:cxnSp>
        <p:nvCxnSpPr>
          <p:cNvPr id="133" name="Straight Connector 135">
            <a:extLst>
              <a:ext uri="{FF2B5EF4-FFF2-40B4-BE49-F238E27FC236}">
                <a16:creationId xmlns:a16="http://schemas.microsoft.com/office/drawing/2014/main" id="{0B7FBD8E-1621-ED1F-01C3-0AD7D69585CB}"/>
              </a:ext>
            </a:extLst>
          </p:cNvPr>
          <p:cNvCxnSpPr>
            <a:cxnSpLocks/>
          </p:cNvCxnSpPr>
          <p:nvPr/>
        </p:nvCxnSpPr>
        <p:spPr>
          <a:xfrm>
            <a:off x="4762454" y="4621997"/>
            <a:ext cx="0" cy="1396347"/>
          </a:xfrm>
          <a:prstGeom prst="line">
            <a:avLst/>
          </a:prstGeom>
          <a:noFill/>
          <a:ln w="38100" cap="flat" cmpd="sng" algn="ctr">
            <a:solidFill>
              <a:srgbClr val="4C7094"/>
            </a:solidFill>
            <a:prstDash val="solid"/>
          </a:ln>
          <a:effectLst/>
        </p:spPr>
      </p:cxnSp>
      <p:sp>
        <p:nvSpPr>
          <p:cNvPr id="134" name="TextBox 137">
            <a:extLst>
              <a:ext uri="{FF2B5EF4-FFF2-40B4-BE49-F238E27FC236}">
                <a16:creationId xmlns:a16="http://schemas.microsoft.com/office/drawing/2014/main" id="{7A6DACA3-C765-DF76-3BBF-97CACBC96CA6}"/>
              </a:ext>
            </a:extLst>
          </p:cNvPr>
          <p:cNvSpPr txBox="1"/>
          <p:nvPr/>
        </p:nvSpPr>
        <p:spPr>
          <a:xfrm>
            <a:off x="4227352" y="3390724"/>
            <a:ext cx="1133946" cy="366036"/>
          </a:xfrm>
          <a:prstGeom prst="rect">
            <a:avLst/>
          </a:prstGeom>
          <a:noFill/>
        </p:spPr>
        <p:txBody>
          <a:bodyPr wrap="none" lIns="0" tIns="0" rIns="0" bIns="0" rtlCol="0" anchor="ctr">
            <a:noAutofit/>
          </a:bodyPr>
          <a:lstStyle/>
          <a:p>
            <a:pPr>
              <a:lnSpc>
                <a:spcPct val="90000"/>
              </a:lnSpc>
              <a:spcAft>
                <a:spcPts val="750"/>
              </a:spcAft>
            </a:pPr>
            <a:r>
              <a:rPr lang="es-ES_tradnl" sz="1050" b="1">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CMAG</a:t>
            </a:r>
          </a:p>
        </p:txBody>
      </p:sp>
      <p:pic>
        <p:nvPicPr>
          <p:cNvPr id="135" name="Graphic 138" descr="DNA outline">
            <a:extLst>
              <a:ext uri="{FF2B5EF4-FFF2-40B4-BE49-F238E27FC236}">
                <a16:creationId xmlns:a16="http://schemas.microsoft.com/office/drawing/2014/main" id="{374F4166-323B-204C-CF87-FBC8CFC66B9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57374" y="3441117"/>
            <a:ext cx="259892" cy="259892"/>
          </a:xfrm>
          <a:prstGeom prst="rect">
            <a:avLst/>
          </a:prstGeom>
        </p:spPr>
      </p:pic>
      <p:sp>
        <p:nvSpPr>
          <p:cNvPr id="136" name="Rectangle 139">
            <a:extLst>
              <a:ext uri="{FF2B5EF4-FFF2-40B4-BE49-F238E27FC236}">
                <a16:creationId xmlns:a16="http://schemas.microsoft.com/office/drawing/2014/main" id="{6139AFA0-B1E1-0CD6-639D-B11B383E8C97}"/>
              </a:ext>
            </a:extLst>
          </p:cNvPr>
          <p:cNvSpPr/>
          <p:nvPr/>
        </p:nvSpPr>
        <p:spPr>
          <a:xfrm>
            <a:off x="2090140" y="3452780"/>
            <a:ext cx="1710068" cy="529390"/>
          </a:xfrm>
          <a:prstGeom prst="rect">
            <a:avLst/>
          </a:prstGeom>
          <a:noFill/>
          <a:ln w="9525" cap="flat" cmpd="sng" algn="ctr">
            <a:noFill/>
            <a:prstDash val="solid"/>
          </a:ln>
          <a:effectLst/>
        </p:spPr>
        <p:txBody>
          <a:bodyPr lIns="27000" tIns="27000" rIns="27000" bIns="27000" rtlCol="0" anchor="ctr"/>
          <a:lstStyle/>
          <a:p>
            <a:pPr>
              <a:defRPr/>
            </a:pPr>
            <a:r>
              <a:rPr lang="es-ES" sz="900">
                <a:solidFill>
                  <a:schemeClr val="tx2"/>
                </a:solidFill>
                <a:latin typeface="Arial"/>
              </a:rPr>
              <a:t>Volumen de datos genómicos almacenados: </a:t>
            </a:r>
            <a:r>
              <a:rPr lang="es-ES" sz="900" b="1">
                <a:solidFill>
                  <a:schemeClr val="tx2"/>
                </a:solidFill>
                <a:latin typeface="Arial"/>
              </a:rPr>
              <a:t>190 TB</a:t>
            </a:r>
          </a:p>
          <a:p>
            <a:pPr>
              <a:defRPr/>
            </a:pPr>
            <a:r>
              <a:rPr lang="es-ES" sz="900">
                <a:solidFill>
                  <a:schemeClr val="tx2"/>
                </a:solidFill>
                <a:latin typeface="Arial"/>
              </a:rPr>
              <a:t>Muestras secuenciadas: </a:t>
            </a:r>
            <a:r>
              <a:rPr lang="es-ES" sz="900" b="1" kern="0">
                <a:solidFill>
                  <a:prstClr val="white">
                    <a:lumMod val="50000"/>
                  </a:prstClr>
                </a:solidFill>
                <a:latin typeface="Helvetica Neue" panose="02000503000000020004" pitchFamily="2" charset="0"/>
              </a:rPr>
              <a:t>+ 8.000</a:t>
            </a:r>
          </a:p>
          <a:p>
            <a:pPr>
              <a:defRPr/>
            </a:pPr>
            <a:r>
              <a:rPr lang="es-ES" sz="900">
                <a:solidFill>
                  <a:schemeClr val="tx2"/>
                </a:solidFill>
                <a:latin typeface="Arial"/>
              </a:rPr>
              <a:t>Estudios genómicos: </a:t>
            </a:r>
            <a:r>
              <a:rPr lang="es-ES" sz="900" b="1" kern="0">
                <a:solidFill>
                  <a:prstClr val="white">
                    <a:lumMod val="50000"/>
                  </a:prstClr>
                </a:solidFill>
                <a:latin typeface="Helvetica Neue" panose="02000503000000020004" pitchFamily="2" charset="0"/>
              </a:rPr>
              <a:t>+15.000.</a:t>
            </a:r>
          </a:p>
          <a:p>
            <a:pPr>
              <a:defRPr/>
            </a:pPr>
            <a:endParaRPr lang="es-ES_tradnl" sz="900" b="1">
              <a:solidFill>
                <a:schemeClr val="tx2"/>
              </a:solidFill>
              <a:latin typeface="Arial"/>
            </a:endParaRPr>
          </a:p>
        </p:txBody>
      </p:sp>
      <p:cxnSp>
        <p:nvCxnSpPr>
          <p:cNvPr id="137" name="Straight Connector 140">
            <a:extLst>
              <a:ext uri="{FF2B5EF4-FFF2-40B4-BE49-F238E27FC236}">
                <a16:creationId xmlns:a16="http://schemas.microsoft.com/office/drawing/2014/main" id="{5CB28506-4F51-5CF4-7C88-B8C29EA295BB}"/>
              </a:ext>
            </a:extLst>
          </p:cNvPr>
          <p:cNvCxnSpPr>
            <a:cxnSpLocks/>
          </p:cNvCxnSpPr>
          <p:nvPr/>
        </p:nvCxnSpPr>
        <p:spPr>
          <a:xfrm>
            <a:off x="1981862" y="3446087"/>
            <a:ext cx="0" cy="529390"/>
          </a:xfrm>
          <a:prstGeom prst="line">
            <a:avLst/>
          </a:prstGeom>
          <a:noFill/>
          <a:ln w="38100" cap="flat" cmpd="sng" algn="ctr">
            <a:solidFill>
              <a:srgbClr val="4C7094"/>
            </a:solidFill>
            <a:prstDash val="solid"/>
          </a:ln>
          <a:effectLst/>
        </p:spPr>
      </p:cxnSp>
      <p:sp>
        <p:nvSpPr>
          <p:cNvPr id="138" name="Google Shape;300;g134782aa3a0_1_90">
            <a:extLst>
              <a:ext uri="{FF2B5EF4-FFF2-40B4-BE49-F238E27FC236}">
                <a16:creationId xmlns:a16="http://schemas.microsoft.com/office/drawing/2014/main" id="{D1C1B3EC-A03C-E142-D698-A64C52D9542C}"/>
              </a:ext>
            </a:extLst>
          </p:cNvPr>
          <p:cNvSpPr/>
          <p:nvPr/>
        </p:nvSpPr>
        <p:spPr>
          <a:xfrm>
            <a:off x="817790" y="5596451"/>
            <a:ext cx="3339927" cy="300150"/>
          </a:xfrm>
          <a:prstGeom prst="rect">
            <a:avLst/>
          </a:prstGeom>
          <a:noFill/>
          <a:ln>
            <a:noFill/>
          </a:ln>
        </p:spPr>
        <p:txBody>
          <a:bodyPr spcFirstLastPara="1" wrap="square" lIns="68569" tIns="34275" rIns="68569" bIns="34275" anchor="t" anchorCtr="0">
            <a:noAutofit/>
          </a:bodyPr>
          <a:lstStyle/>
          <a:p>
            <a:pPr>
              <a:lnSpc>
                <a:spcPct val="115000"/>
              </a:lnSpc>
              <a:defRPr/>
            </a:pPr>
            <a:r>
              <a:rPr lang="es-ES_tradnl" sz="1050" b="1" kern="0" dirty="0">
                <a:solidFill>
                  <a:srgbClr val="C00000"/>
                </a:solidFill>
                <a:latin typeface="Helvetica Neue"/>
              </a:rPr>
              <a:t>Datos</a:t>
            </a:r>
            <a:r>
              <a:rPr lang="es-ES_tradnl" sz="1500" b="1" dirty="0">
                <a:solidFill>
                  <a:srgbClr val="C00000"/>
                </a:solidFill>
                <a:latin typeface="Calibri" panose="020F0502020204030204"/>
              </a:rPr>
              <a:t> </a:t>
            </a:r>
            <a:r>
              <a:rPr lang="es-ES_tradnl" sz="1050" b="1" kern="0" dirty="0">
                <a:solidFill>
                  <a:srgbClr val="C00000"/>
                </a:solidFill>
                <a:latin typeface="Helvetica Neue"/>
              </a:rPr>
              <a:t>de Salud en la Plataforma: </a:t>
            </a:r>
            <a:endParaRPr lang="es-ES" dirty="0">
              <a:latin typeface="Helvetica Neue"/>
            </a:endParaRPr>
          </a:p>
          <a:p>
            <a:pPr>
              <a:lnSpc>
                <a:spcPct val="114999"/>
              </a:lnSpc>
              <a:defRPr/>
            </a:pPr>
            <a:r>
              <a:rPr lang="es-ES_tradnl" sz="1050" kern="0" dirty="0">
                <a:solidFill>
                  <a:srgbClr val="C00000"/>
                </a:solidFill>
                <a:latin typeface="Helvetica Neue"/>
              </a:rPr>
              <a:t>Diciembre 2023</a:t>
            </a:r>
            <a:endParaRPr lang="es-ES_tradnl" dirty="0">
              <a:latin typeface="Helvetica Neue"/>
            </a:endParaRPr>
          </a:p>
        </p:txBody>
      </p:sp>
      <p:cxnSp>
        <p:nvCxnSpPr>
          <p:cNvPr id="139" name="Straight Connector 134">
            <a:extLst>
              <a:ext uri="{FF2B5EF4-FFF2-40B4-BE49-F238E27FC236}">
                <a16:creationId xmlns:a16="http://schemas.microsoft.com/office/drawing/2014/main" id="{1820B4EE-C499-769F-7F1B-84428185907B}"/>
              </a:ext>
            </a:extLst>
          </p:cNvPr>
          <p:cNvCxnSpPr>
            <a:cxnSpLocks/>
          </p:cNvCxnSpPr>
          <p:nvPr/>
        </p:nvCxnSpPr>
        <p:spPr>
          <a:xfrm>
            <a:off x="2089914" y="4559507"/>
            <a:ext cx="0" cy="529390"/>
          </a:xfrm>
          <a:prstGeom prst="line">
            <a:avLst/>
          </a:prstGeom>
          <a:noFill/>
          <a:ln w="38100" cap="flat" cmpd="sng" algn="ctr">
            <a:solidFill>
              <a:srgbClr val="4C7094"/>
            </a:solidFill>
            <a:prstDash val="solid"/>
          </a:ln>
          <a:effectLst/>
        </p:spPr>
      </p:cxnSp>
      <p:sp>
        <p:nvSpPr>
          <p:cNvPr id="140" name="TextBox 137">
            <a:extLst>
              <a:ext uri="{FF2B5EF4-FFF2-40B4-BE49-F238E27FC236}">
                <a16:creationId xmlns:a16="http://schemas.microsoft.com/office/drawing/2014/main" id="{A859B7CD-7E65-A891-2DA6-98AAB29339EF}"/>
              </a:ext>
            </a:extLst>
          </p:cNvPr>
          <p:cNvSpPr txBox="1"/>
          <p:nvPr/>
        </p:nvSpPr>
        <p:spPr>
          <a:xfrm>
            <a:off x="3740752" y="4215982"/>
            <a:ext cx="1133946" cy="366036"/>
          </a:xfrm>
          <a:prstGeom prst="rect">
            <a:avLst/>
          </a:prstGeom>
          <a:noFill/>
        </p:spPr>
        <p:txBody>
          <a:bodyPr wrap="none" lIns="0" tIns="0" rIns="0" bIns="0" rtlCol="0" anchor="ctr">
            <a:noAutofit/>
          </a:bodyPr>
          <a:lstStyle/>
          <a:p>
            <a:pPr>
              <a:lnSpc>
                <a:spcPct val="90000"/>
              </a:lnSpc>
              <a:spcAft>
                <a:spcPts val="750"/>
              </a:spcAft>
            </a:pPr>
            <a:r>
              <a:rPr lang="es-ES_tradnl" sz="1050" b="1">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CMBD</a:t>
            </a:r>
          </a:p>
        </p:txBody>
      </p:sp>
      <p:sp>
        <p:nvSpPr>
          <p:cNvPr id="141" name="Rectangle 127">
            <a:extLst>
              <a:ext uri="{FF2B5EF4-FFF2-40B4-BE49-F238E27FC236}">
                <a16:creationId xmlns:a16="http://schemas.microsoft.com/office/drawing/2014/main" id="{13E06F01-9A82-08E1-E2CE-BBCD75A91F46}"/>
              </a:ext>
            </a:extLst>
          </p:cNvPr>
          <p:cNvSpPr/>
          <p:nvPr/>
        </p:nvSpPr>
        <p:spPr>
          <a:xfrm>
            <a:off x="2212608" y="4566200"/>
            <a:ext cx="2054243" cy="529390"/>
          </a:xfrm>
          <a:prstGeom prst="rect">
            <a:avLst/>
          </a:prstGeom>
          <a:noFill/>
          <a:ln w="9525" cap="flat" cmpd="sng" algn="ctr">
            <a:noFill/>
            <a:prstDash val="solid"/>
          </a:ln>
          <a:effectLst/>
        </p:spPr>
        <p:txBody>
          <a:bodyPr lIns="27000" tIns="27000" rIns="27000" bIns="27000" rtlCol="0" anchor="ctr"/>
          <a:lstStyle/>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Ambulatoria: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7.879.942</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Hospitalización: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3.564.329</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Urgencias: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20.272.480</a:t>
            </a:r>
          </a:p>
        </p:txBody>
      </p:sp>
      <p:pic>
        <p:nvPicPr>
          <p:cNvPr id="142" name="Graphic 138" descr="Botiquín de primeros auxilios contorno">
            <a:extLst>
              <a:ext uri="{FF2B5EF4-FFF2-40B4-BE49-F238E27FC236}">
                <a16:creationId xmlns:a16="http://schemas.microsoft.com/office/drawing/2014/main" id="{43EBBA9B-2504-6C5F-1905-509AF5CFC2B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360286" y="4259802"/>
            <a:ext cx="259892" cy="259892"/>
          </a:xfrm>
          <a:prstGeom prst="rect">
            <a:avLst/>
          </a:prstGeom>
        </p:spPr>
      </p:pic>
      <p:cxnSp>
        <p:nvCxnSpPr>
          <p:cNvPr id="143" name="Straight Connector 132">
            <a:extLst>
              <a:ext uri="{FF2B5EF4-FFF2-40B4-BE49-F238E27FC236}">
                <a16:creationId xmlns:a16="http://schemas.microsoft.com/office/drawing/2014/main" id="{53F05268-E3E2-3CFF-1014-0CDAD2BC4CA8}"/>
              </a:ext>
            </a:extLst>
          </p:cNvPr>
          <p:cNvCxnSpPr>
            <a:cxnSpLocks/>
          </p:cNvCxnSpPr>
          <p:nvPr/>
        </p:nvCxnSpPr>
        <p:spPr>
          <a:xfrm>
            <a:off x="8048381" y="1143617"/>
            <a:ext cx="0" cy="2040987"/>
          </a:xfrm>
          <a:prstGeom prst="line">
            <a:avLst/>
          </a:prstGeom>
          <a:noFill/>
          <a:ln w="38100" cap="flat" cmpd="sng" algn="ctr">
            <a:solidFill>
              <a:srgbClr val="4C7094"/>
            </a:solidFill>
            <a:prstDash val="solid"/>
          </a:ln>
          <a:effectLst/>
        </p:spPr>
      </p:cxnSp>
      <p:sp>
        <p:nvSpPr>
          <p:cNvPr id="144" name="Rectangle 127">
            <a:extLst>
              <a:ext uri="{FF2B5EF4-FFF2-40B4-BE49-F238E27FC236}">
                <a16:creationId xmlns:a16="http://schemas.microsoft.com/office/drawing/2014/main" id="{EFDD95A6-4A71-B039-F78C-038BC0929723}"/>
              </a:ext>
            </a:extLst>
          </p:cNvPr>
          <p:cNvSpPr/>
          <p:nvPr/>
        </p:nvSpPr>
        <p:spPr>
          <a:xfrm>
            <a:off x="2019725" y="2491537"/>
            <a:ext cx="2054243" cy="529390"/>
          </a:xfrm>
          <a:prstGeom prst="rect">
            <a:avLst/>
          </a:prstGeom>
          <a:noFill/>
          <a:ln w="9525" cap="flat" cmpd="sng" algn="ctr">
            <a:noFill/>
            <a:prstDash val="solid"/>
          </a:ln>
          <a:effectLst/>
        </p:spPr>
        <p:txBody>
          <a:bodyPr lIns="27000" tIns="27000" rIns="27000" bIns="27000" rtlCol="0" anchor="ctr"/>
          <a:lstStyle/>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Prescripciones: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312.946.553</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Facturas: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736.308.233</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Dispensaciones: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828.018.726</a:t>
            </a:r>
          </a:p>
        </p:txBody>
      </p:sp>
      <p:sp>
        <p:nvSpPr>
          <p:cNvPr id="145" name="Ellipse 1009">
            <a:extLst>
              <a:ext uri="{FF2B5EF4-FFF2-40B4-BE49-F238E27FC236}">
                <a16:creationId xmlns:a16="http://schemas.microsoft.com/office/drawing/2014/main" id="{B1B02476-B40F-F5F7-2F8C-B94B336DBDE8}"/>
              </a:ext>
            </a:extLst>
          </p:cNvPr>
          <p:cNvSpPr>
            <a:spLocks noChangeAspect="1"/>
          </p:cNvSpPr>
          <p:nvPr/>
        </p:nvSpPr>
        <p:spPr bwMode="gray">
          <a:xfrm>
            <a:off x="3800209" y="3377656"/>
            <a:ext cx="366035" cy="366035"/>
          </a:xfrm>
          <a:prstGeom prst="ellipse">
            <a:avLst/>
          </a:prstGeom>
          <a:no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6" name="Ellipse 1009">
            <a:extLst>
              <a:ext uri="{FF2B5EF4-FFF2-40B4-BE49-F238E27FC236}">
                <a16:creationId xmlns:a16="http://schemas.microsoft.com/office/drawing/2014/main" id="{B1B02476-B40F-F5F7-2F8C-B94B336DBDE8}"/>
              </a:ext>
            </a:extLst>
          </p:cNvPr>
          <p:cNvSpPr>
            <a:spLocks noChangeAspect="1"/>
          </p:cNvSpPr>
          <p:nvPr/>
        </p:nvSpPr>
        <p:spPr bwMode="gray">
          <a:xfrm>
            <a:off x="3304714" y="4200165"/>
            <a:ext cx="366035" cy="366035"/>
          </a:xfrm>
          <a:prstGeom prst="ellipse">
            <a:avLst/>
          </a:prstGeom>
          <a:no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32672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Espacio de datos del SERMAS </a:t>
            </a: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53</a:t>
            </a:fld>
            <a:endParaRPr lang="es-ES" dirty="0"/>
          </a:p>
        </p:txBody>
      </p:sp>
      <p:pic>
        <p:nvPicPr>
          <p:cNvPr id="147" name="Picture 4" descr="Data Analytics Logo Vector Images (over 5,000)">
            <a:extLst>
              <a:ext uri="{FF2B5EF4-FFF2-40B4-BE49-F238E27FC236}">
                <a16:creationId xmlns:a16="http://schemas.microsoft.com/office/drawing/2014/main" id="{7E47DF06-B9F1-6664-6614-E81B9BAB076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76270" y="2824542"/>
            <a:ext cx="1109839" cy="1161459"/>
          </a:xfrm>
          <a:prstGeom prst="rect">
            <a:avLst/>
          </a:prstGeom>
          <a:noFill/>
        </p:spPr>
      </p:pic>
      <p:grpSp>
        <p:nvGrpSpPr>
          <p:cNvPr id="148" name="Group 42">
            <a:extLst>
              <a:ext uri="{FF2B5EF4-FFF2-40B4-BE49-F238E27FC236}">
                <a16:creationId xmlns:a16="http://schemas.microsoft.com/office/drawing/2014/main" id="{A4425D7C-3011-CFD3-7B09-8BD81A519FC0}"/>
              </a:ext>
            </a:extLst>
          </p:cNvPr>
          <p:cNvGrpSpPr/>
          <p:nvPr/>
        </p:nvGrpSpPr>
        <p:grpSpPr>
          <a:xfrm>
            <a:off x="7582340" y="2081272"/>
            <a:ext cx="1561092" cy="373328"/>
            <a:chOff x="5209681" y="4273099"/>
            <a:chExt cx="2081456" cy="497771"/>
          </a:xfrm>
        </p:grpSpPr>
        <p:grpSp>
          <p:nvGrpSpPr>
            <p:cNvPr id="149" name="Gruppieren 508">
              <a:extLst>
                <a:ext uri="{FF2B5EF4-FFF2-40B4-BE49-F238E27FC236}">
                  <a16:creationId xmlns:a16="http://schemas.microsoft.com/office/drawing/2014/main" id="{1C789517-AD4D-62CA-0674-328ED9F3503E}"/>
                </a:ext>
              </a:extLst>
            </p:cNvPr>
            <p:cNvGrpSpPr>
              <a:grpSpLocks noChangeAspect="1"/>
            </p:cNvGrpSpPr>
            <p:nvPr/>
          </p:nvGrpSpPr>
          <p:grpSpPr bwMode="gray">
            <a:xfrm>
              <a:off x="5209681" y="4273099"/>
              <a:ext cx="488047" cy="488047"/>
              <a:chOff x="5077858" y="2470969"/>
              <a:chExt cx="898977" cy="898977"/>
            </a:xfrm>
            <a:noFill/>
          </p:grpSpPr>
          <p:sp>
            <p:nvSpPr>
              <p:cNvPr id="151" name="Ellipse 509">
                <a:extLst>
                  <a:ext uri="{FF2B5EF4-FFF2-40B4-BE49-F238E27FC236}">
                    <a16:creationId xmlns:a16="http://schemas.microsoft.com/office/drawing/2014/main" id="{C6DDAD2E-3AE2-E934-71A9-466641E0DE8C}"/>
                  </a:ext>
                </a:extLst>
              </p:cNvPr>
              <p:cNvSpPr>
                <a:spLocks noChangeAspect="1"/>
              </p:cNvSpPr>
              <p:nvPr/>
            </p:nvSpPr>
            <p:spPr bwMode="gray">
              <a:xfrm>
                <a:off x="5077858" y="2470969"/>
                <a:ext cx="898977" cy="898977"/>
              </a:xfrm>
              <a:prstGeom prst="ellipse">
                <a:avLst/>
              </a:prstGeom>
              <a:grp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52" name="Gruppieren 510">
                <a:extLst>
                  <a:ext uri="{FF2B5EF4-FFF2-40B4-BE49-F238E27FC236}">
                    <a16:creationId xmlns:a16="http://schemas.microsoft.com/office/drawing/2014/main" id="{0E041409-DD53-2A69-E464-73777B5B708A}"/>
                  </a:ext>
                </a:extLst>
              </p:cNvPr>
              <p:cNvGrpSpPr>
                <a:grpSpLocks noChangeAspect="1"/>
              </p:cNvGrpSpPr>
              <p:nvPr/>
            </p:nvGrpSpPr>
            <p:grpSpPr bwMode="gray">
              <a:xfrm>
                <a:off x="5241709" y="2663763"/>
                <a:ext cx="523925" cy="458575"/>
                <a:chOff x="5114820" y="7704071"/>
                <a:chExt cx="839775" cy="735030"/>
              </a:xfrm>
              <a:grpFill/>
            </p:grpSpPr>
            <p:sp>
              <p:nvSpPr>
                <p:cNvPr id="153" name="Freihandform: Form 511">
                  <a:extLst>
                    <a:ext uri="{FF2B5EF4-FFF2-40B4-BE49-F238E27FC236}">
                      <a16:creationId xmlns:a16="http://schemas.microsoft.com/office/drawing/2014/main" id="{DE73B856-E629-EB9D-D292-7F15CFF36680}"/>
                    </a:ext>
                  </a:extLst>
                </p:cNvPr>
                <p:cNvSpPr/>
                <p:nvPr/>
              </p:nvSpPr>
              <p:spPr bwMode="gray">
                <a:xfrm>
                  <a:off x="5189292" y="8275021"/>
                  <a:ext cx="163475" cy="163474"/>
                </a:xfrm>
                <a:custGeom>
                  <a:avLst/>
                  <a:gdLst>
                    <a:gd name="connsiteX0" fmla="*/ 207288 w 219912"/>
                    <a:gd name="connsiteY0" fmla="*/ 112807 h 219912"/>
                    <a:gd name="connsiteX1" fmla="*/ 112807 w 219912"/>
                    <a:gd name="connsiteY1" fmla="*/ 18326 h 219912"/>
                    <a:gd name="connsiteX2" fmla="*/ 18326 w 219912"/>
                    <a:gd name="connsiteY2" fmla="*/ 112807 h 219912"/>
                    <a:gd name="connsiteX3" fmla="*/ 112807 w 219912"/>
                    <a:gd name="connsiteY3" fmla="*/ 207288 h 219912"/>
                    <a:gd name="connsiteX4" fmla="*/ 207288 w 219912"/>
                    <a:gd name="connsiteY4" fmla="*/ 112807 h 21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2" h="219912">
                      <a:moveTo>
                        <a:pt x="207288" y="112807"/>
                      </a:moveTo>
                      <a:cubicBezTo>
                        <a:pt x="207288" y="60680"/>
                        <a:pt x="164934" y="18326"/>
                        <a:pt x="112807" y="18326"/>
                      </a:cubicBezTo>
                      <a:cubicBezTo>
                        <a:pt x="60680" y="18326"/>
                        <a:pt x="18326" y="60680"/>
                        <a:pt x="18326" y="112807"/>
                      </a:cubicBezTo>
                      <a:cubicBezTo>
                        <a:pt x="18326" y="164934"/>
                        <a:pt x="60680" y="207288"/>
                        <a:pt x="112807" y="207288"/>
                      </a:cubicBezTo>
                      <a:cubicBezTo>
                        <a:pt x="164934" y="207288"/>
                        <a:pt x="207288" y="164934"/>
                        <a:pt x="207288" y="112807"/>
                      </a:cubicBez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4" name="Freihandform: Form 512">
                  <a:extLst>
                    <a:ext uri="{FF2B5EF4-FFF2-40B4-BE49-F238E27FC236}">
                      <a16:creationId xmlns:a16="http://schemas.microsoft.com/office/drawing/2014/main" id="{D07F6094-E69F-62D3-2D47-C6F958849894}"/>
                    </a:ext>
                  </a:extLst>
                </p:cNvPr>
                <p:cNvSpPr/>
                <p:nvPr/>
              </p:nvSpPr>
              <p:spPr bwMode="gray">
                <a:xfrm>
                  <a:off x="5231674" y="8316798"/>
                  <a:ext cx="78710" cy="54491"/>
                </a:xfrm>
                <a:custGeom>
                  <a:avLst/>
                  <a:gdLst>
                    <a:gd name="connsiteX0" fmla="*/ 94888 w 105883"/>
                    <a:gd name="connsiteY0" fmla="*/ 56607 h 73304"/>
                    <a:gd name="connsiteX1" fmla="*/ 56607 w 105883"/>
                    <a:gd name="connsiteY1" fmla="*/ 18326 h 73304"/>
                    <a:gd name="connsiteX2" fmla="*/ 18326 w 105883"/>
                    <a:gd name="connsiteY2" fmla="*/ 56607 h 73304"/>
                  </a:gdLst>
                  <a:ahLst/>
                  <a:cxnLst>
                    <a:cxn ang="0">
                      <a:pos x="connsiteX0" y="connsiteY0"/>
                    </a:cxn>
                    <a:cxn ang="0">
                      <a:pos x="connsiteX1" y="connsiteY1"/>
                    </a:cxn>
                    <a:cxn ang="0">
                      <a:pos x="connsiteX2" y="connsiteY2"/>
                    </a:cxn>
                  </a:cxnLst>
                  <a:rect l="l" t="t" r="r" b="b"/>
                  <a:pathLst>
                    <a:path w="105883" h="73304">
                      <a:moveTo>
                        <a:pt x="94888" y="56607"/>
                      </a:moveTo>
                      <a:cubicBezTo>
                        <a:pt x="94888" y="35430"/>
                        <a:pt x="77784" y="18326"/>
                        <a:pt x="56607" y="18326"/>
                      </a:cubicBezTo>
                      <a:cubicBezTo>
                        <a:pt x="35430" y="18326"/>
                        <a:pt x="18326" y="35430"/>
                        <a:pt x="18326" y="56607"/>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5" name="Freihandform: Form 513">
                  <a:extLst>
                    <a:ext uri="{FF2B5EF4-FFF2-40B4-BE49-F238E27FC236}">
                      <a16:creationId xmlns:a16="http://schemas.microsoft.com/office/drawing/2014/main" id="{955D112C-722D-93E7-8E6F-529F3067B53A}"/>
                    </a:ext>
                  </a:extLst>
                </p:cNvPr>
                <p:cNvSpPr/>
                <p:nvPr/>
              </p:nvSpPr>
              <p:spPr bwMode="gray">
                <a:xfrm>
                  <a:off x="5752976" y="8317403"/>
                  <a:ext cx="78710" cy="54491"/>
                </a:xfrm>
                <a:custGeom>
                  <a:avLst/>
                  <a:gdLst>
                    <a:gd name="connsiteX0" fmla="*/ 94888 w 105883"/>
                    <a:gd name="connsiteY0" fmla="*/ 56607 h 73304"/>
                    <a:gd name="connsiteX1" fmla="*/ 56607 w 105883"/>
                    <a:gd name="connsiteY1" fmla="*/ 18326 h 73304"/>
                    <a:gd name="connsiteX2" fmla="*/ 18326 w 105883"/>
                    <a:gd name="connsiteY2" fmla="*/ 56607 h 73304"/>
                  </a:gdLst>
                  <a:ahLst/>
                  <a:cxnLst>
                    <a:cxn ang="0">
                      <a:pos x="connsiteX0" y="connsiteY0"/>
                    </a:cxn>
                    <a:cxn ang="0">
                      <a:pos x="connsiteX1" y="connsiteY1"/>
                    </a:cxn>
                    <a:cxn ang="0">
                      <a:pos x="connsiteX2" y="connsiteY2"/>
                    </a:cxn>
                  </a:cxnLst>
                  <a:rect l="l" t="t" r="r" b="b"/>
                  <a:pathLst>
                    <a:path w="105883" h="73304">
                      <a:moveTo>
                        <a:pt x="94888" y="56607"/>
                      </a:moveTo>
                      <a:cubicBezTo>
                        <a:pt x="94888" y="35430"/>
                        <a:pt x="77784" y="18326"/>
                        <a:pt x="56607" y="18326"/>
                      </a:cubicBezTo>
                      <a:cubicBezTo>
                        <a:pt x="35430" y="18326"/>
                        <a:pt x="18326" y="35430"/>
                        <a:pt x="18326" y="56607"/>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6" name="Freihandform: Form 514">
                  <a:extLst>
                    <a:ext uri="{FF2B5EF4-FFF2-40B4-BE49-F238E27FC236}">
                      <a16:creationId xmlns:a16="http://schemas.microsoft.com/office/drawing/2014/main" id="{F7032C61-6F84-46E6-2536-78AA723F1AD3}"/>
                    </a:ext>
                  </a:extLst>
                </p:cNvPr>
                <p:cNvSpPr/>
                <p:nvPr/>
              </p:nvSpPr>
              <p:spPr bwMode="gray">
                <a:xfrm>
                  <a:off x="5114820" y="7917193"/>
                  <a:ext cx="320894" cy="454096"/>
                </a:xfrm>
                <a:custGeom>
                  <a:avLst/>
                  <a:gdLst>
                    <a:gd name="connsiteX0" fmla="*/ 417426 w 431679"/>
                    <a:gd name="connsiteY0" fmla="*/ 18326 h 610866"/>
                    <a:gd name="connsiteX1" fmla="*/ 280591 w 431679"/>
                    <a:gd name="connsiteY1" fmla="*/ 18326 h 610866"/>
                    <a:gd name="connsiteX2" fmla="*/ 190183 w 431679"/>
                    <a:gd name="connsiteY2" fmla="*/ 99775 h 610866"/>
                    <a:gd name="connsiteX3" fmla="*/ 156789 w 431679"/>
                    <a:gd name="connsiteY3" fmla="*/ 259415 h 610866"/>
                    <a:gd name="connsiteX4" fmla="*/ 36245 w 431679"/>
                    <a:gd name="connsiteY4" fmla="*/ 360412 h 610866"/>
                    <a:gd name="connsiteX5" fmla="*/ 18326 w 431679"/>
                    <a:gd name="connsiteY5" fmla="*/ 408467 h 610866"/>
                    <a:gd name="connsiteX6" fmla="*/ 18326 w 431679"/>
                    <a:gd name="connsiteY6" fmla="*/ 551002 h 610866"/>
                    <a:gd name="connsiteX7" fmla="*/ 59865 w 431679"/>
                    <a:gd name="connsiteY7" fmla="*/ 592541 h 610866"/>
                    <a:gd name="connsiteX8" fmla="*/ 85929 w 431679"/>
                    <a:gd name="connsiteY8" fmla="*/ 592541 h 61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679" h="610866">
                      <a:moveTo>
                        <a:pt x="417426" y="18326"/>
                      </a:moveTo>
                      <a:lnTo>
                        <a:pt x="280591" y="18326"/>
                      </a:lnTo>
                      <a:cubicBezTo>
                        <a:pt x="235794" y="21584"/>
                        <a:pt x="199142" y="55793"/>
                        <a:pt x="190183" y="99775"/>
                      </a:cubicBezTo>
                      <a:lnTo>
                        <a:pt x="156789" y="259415"/>
                      </a:lnTo>
                      <a:cubicBezTo>
                        <a:pt x="86743" y="315615"/>
                        <a:pt x="64752" y="328647"/>
                        <a:pt x="36245" y="360412"/>
                      </a:cubicBezTo>
                      <a:cubicBezTo>
                        <a:pt x="24842" y="373443"/>
                        <a:pt x="18326" y="390548"/>
                        <a:pt x="18326" y="408467"/>
                      </a:cubicBezTo>
                      <a:lnTo>
                        <a:pt x="18326" y="551002"/>
                      </a:lnTo>
                      <a:cubicBezTo>
                        <a:pt x="18326" y="573808"/>
                        <a:pt x="37059" y="592541"/>
                        <a:pt x="59865" y="592541"/>
                      </a:cubicBezTo>
                      <a:lnTo>
                        <a:pt x="85929" y="59254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7" name="Freihandform: Form 515">
                  <a:extLst>
                    <a:ext uri="{FF2B5EF4-FFF2-40B4-BE49-F238E27FC236}">
                      <a16:creationId xmlns:a16="http://schemas.microsoft.com/office/drawing/2014/main" id="{FF896190-F431-36FC-A4BE-6A20A6831F46}"/>
                    </a:ext>
                  </a:extLst>
                </p:cNvPr>
                <p:cNvSpPr/>
                <p:nvPr/>
              </p:nvSpPr>
              <p:spPr bwMode="gray">
                <a:xfrm>
                  <a:off x="5875885" y="8024965"/>
                  <a:ext cx="78710" cy="345113"/>
                </a:xfrm>
                <a:custGeom>
                  <a:avLst/>
                  <a:gdLst>
                    <a:gd name="connsiteX0" fmla="*/ 18326 w 105883"/>
                    <a:gd name="connsiteY0" fmla="*/ 449191 h 464258"/>
                    <a:gd name="connsiteX1" fmla="*/ 86743 w 105883"/>
                    <a:gd name="connsiteY1" fmla="*/ 369371 h 464258"/>
                    <a:gd name="connsiteX2" fmla="*/ 87558 w 105883"/>
                    <a:gd name="connsiteY2" fmla="*/ 18326 h 464258"/>
                  </a:gdLst>
                  <a:ahLst/>
                  <a:cxnLst>
                    <a:cxn ang="0">
                      <a:pos x="connsiteX0" y="connsiteY0"/>
                    </a:cxn>
                    <a:cxn ang="0">
                      <a:pos x="connsiteX1" y="connsiteY1"/>
                    </a:cxn>
                    <a:cxn ang="0">
                      <a:pos x="connsiteX2" y="connsiteY2"/>
                    </a:cxn>
                  </a:cxnLst>
                  <a:rect l="l" t="t" r="r" b="b"/>
                  <a:pathLst>
                    <a:path w="105883" h="464258">
                      <a:moveTo>
                        <a:pt x="18326" y="449191"/>
                      </a:moveTo>
                      <a:cubicBezTo>
                        <a:pt x="56607" y="442675"/>
                        <a:pt x="86743" y="409281"/>
                        <a:pt x="86743" y="369371"/>
                      </a:cubicBezTo>
                      <a:lnTo>
                        <a:pt x="87558" y="18326"/>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8" name="Freihandform: Form 521">
                  <a:extLst>
                    <a:ext uri="{FF2B5EF4-FFF2-40B4-BE49-F238E27FC236}">
                      <a16:creationId xmlns:a16="http://schemas.microsoft.com/office/drawing/2014/main" id="{67FB7F3B-E435-41C7-7D51-DF90C8670517}"/>
                    </a:ext>
                  </a:extLst>
                </p:cNvPr>
                <p:cNvSpPr/>
                <p:nvPr/>
              </p:nvSpPr>
              <p:spPr bwMode="gray">
                <a:xfrm>
                  <a:off x="5366692" y="8345254"/>
                  <a:ext cx="333004" cy="24219"/>
                </a:xfrm>
                <a:custGeom>
                  <a:avLst/>
                  <a:gdLst>
                    <a:gd name="connsiteX0" fmla="*/ 18326 w 447969"/>
                    <a:gd name="connsiteY0" fmla="*/ 18326 h 32579"/>
                    <a:gd name="connsiteX1" fmla="*/ 432901 w 447969"/>
                    <a:gd name="connsiteY1" fmla="*/ 19141 h 32579"/>
                  </a:gdLst>
                  <a:ahLst/>
                  <a:cxnLst>
                    <a:cxn ang="0">
                      <a:pos x="connsiteX0" y="connsiteY0"/>
                    </a:cxn>
                    <a:cxn ang="0">
                      <a:pos x="connsiteX1" y="connsiteY1"/>
                    </a:cxn>
                  </a:cxnLst>
                  <a:rect l="l" t="t" r="r" b="b"/>
                  <a:pathLst>
                    <a:path w="447969" h="32579">
                      <a:moveTo>
                        <a:pt x="18326" y="18326"/>
                      </a:moveTo>
                      <a:lnTo>
                        <a:pt x="432901" y="1914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9" name="Freihandform: Form 529">
                  <a:extLst>
                    <a:ext uri="{FF2B5EF4-FFF2-40B4-BE49-F238E27FC236}">
                      <a16:creationId xmlns:a16="http://schemas.microsoft.com/office/drawing/2014/main" id="{CBC10FB9-9EB4-192C-B594-F8D7A19ACB78}"/>
                    </a:ext>
                  </a:extLst>
                </p:cNvPr>
                <p:cNvSpPr/>
                <p:nvPr/>
              </p:nvSpPr>
              <p:spPr bwMode="gray">
                <a:xfrm>
                  <a:off x="5711200" y="8275627"/>
                  <a:ext cx="163475" cy="163474"/>
                </a:xfrm>
                <a:custGeom>
                  <a:avLst/>
                  <a:gdLst>
                    <a:gd name="connsiteX0" fmla="*/ 18326 w 219912"/>
                    <a:gd name="connsiteY0" fmla="*/ 112807 h 219912"/>
                    <a:gd name="connsiteX1" fmla="*/ 112807 w 219912"/>
                    <a:gd name="connsiteY1" fmla="*/ 18326 h 219912"/>
                    <a:gd name="connsiteX2" fmla="*/ 207287 w 219912"/>
                    <a:gd name="connsiteY2" fmla="*/ 112807 h 219912"/>
                    <a:gd name="connsiteX3" fmla="*/ 112807 w 219912"/>
                    <a:gd name="connsiteY3" fmla="*/ 207288 h 219912"/>
                    <a:gd name="connsiteX4" fmla="*/ 18326 w 219912"/>
                    <a:gd name="connsiteY4" fmla="*/ 112807 h 219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12" h="219912">
                      <a:moveTo>
                        <a:pt x="18326" y="112807"/>
                      </a:moveTo>
                      <a:cubicBezTo>
                        <a:pt x="18326" y="60680"/>
                        <a:pt x="60679" y="18326"/>
                        <a:pt x="112807" y="18326"/>
                      </a:cubicBezTo>
                      <a:cubicBezTo>
                        <a:pt x="164934" y="18326"/>
                        <a:pt x="207287" y="60680"/>
                        <a:pt x="207287" y="112807"/>
                      </a:cubicBezTo>
                      <a:cubicBezTo>
                        <a:pt x="207287" y="164934"/>
                        <a:pt x="164934" y="207288"/>
                        <a:pt x="112807" y="207288"/>
                      </a:cubicBezTo>
                      <a:cubicBezTo>
                        <a:pt x="60679" y="207288"/>
                        <a:pt x="18326" y="164934"/>
                        <a:pt x="18326" y="112807"/>
                      </a:cubicBez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0" name="Freihandform: Form 531">
                  <a:extLst>
                    <a:ext uri="{FF2B5EF4-FFF2-40B4-BE49-F238E27FC236}">
                      <a16:creationId xmlns:a16="http://schemas.microsoft.com/office/drawing/2014/main" id="{C62DD6AF-F398-9E58-48C0-584290F01A36}"/>
                    </a:ext>
                  </a:extLst>
                </p:cNvPr>
                <p:cNvSpPr/>
                <p:nvPr/>
              </p:nvSpPr>
              <p:spPr bwMode="gray">
                <a:xfrm>
                  <a:off x="5668817" y="8084300"/>
                  <a:ext cx="24219" cy="151365"/>
                </a:xfrm>
                <a:custGeom>
                  <a:avLst/>
                  <a:gdLst>
                    <a:gd name="connsiteX0" fmla="*/ 19140 w 32579"/>
                    <a:gd name="connsiteY0" fmla="*/ 18326 h 203622"/>
                    <a:gd name="connsiteX1" fmla="*/ 18326 w 32579"/>
                    <a:gd name="connsiteY1" fmla="*/ 186111 h 203622"/>
                  </a:gdLst>
                  <a:ahLst/>
                  <a:cxnLst>
                    <a:cxn ang="0">
                      <a:pos x="connsiteX0" y="connsiteY0"/>
                    </a:cxn>
                    <a:cxn ang="0">
                      <a:pos x="connsiteX1" y="connsiteY1"/>
                    </a:cxn>
                  </a:cxnLst>
                  <a:rect l="l" t="t" r="r" b="b"/>
                  <a:pathLst>
                    <a:path w="32579" h="203622">
                      <a:moveTo>
                        <a:pt x="19140" y="18326"/>
                      </a:moveTo>
                      <a:lnTo>
                        <a:pt x="18326" y="18611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1" name="Freihandform: Form 533">
                  <a:extLst>
                    <a:ext uri="{FF2B5EF4-FFF2-40B4-BE49-F238E27FC236}">
                      <a16:creationId xmlns:a16="http://schemas.microsoft.com/office/drawing/2014/main" id="{01627199-00FE-95DF-C1CA-687746A3A6C7}"/>
                    </a:ext>
                  </a:extLst>
                </p:cNvPr>
                <p:cNvSpPr/>
                <p:nvPr/>
              </p:nvSpPr>
              <p:spPr bwMode="gray">
                <a:xfrm>
                  <a:off x="5607060" y="8146663"/>
                  <a:ext cx="151365" cy="24219"/>
                </a:xfrm>
                <a:custGeom>
                  <a:avLst/>
                  <a:gdLst>
                    <a:gd name="connsiteX0" fmla="*/ 185296 w 203622"/>
                    <a:gd name="connsiteY0" fmla="*/ 18326 h 32579"/>
                    <a:gd name="connsiteX1" fmla="*/ 18326 w 203622"/>
                    <a:gd name="connsiteY1" fmla="*/ 18326 h 32579"/>
                  </a:gdLst>
                  <a:ahLst/>
                  <a:cxnLst>
                    <a:cxn ang="0">
                      <a:pos x="connsiteX0" y="connsiteY0"/>
                    </a:cxn>
                    <a:cxn ang="0">
                      <a:pos x="connsiteX1" y="connsiteY1"/>
                    </a:cxn>
                  </a:cxnLst>
                  <a:rect l="l" t="t" r="r" b="b"/>
                  <a:pathLst>
                    <a:path w="203622" h="32579">
                      <a:moveTo>
                        <a:pt x="185296" y="18326"/>
                      </a:moveTo>
                      <a:lnTo>
                        <a:pt x="18326" y="18326"/>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2" name="Freihandform: Form 534">
                  <a:extLst>
                    <a:ext uri="{FF2B5EF4-FFF2-40B4-BE49-F238E27FC236}">
                      <a16:creationId xmlns:a16="http://schemas.microsoft.com/office/drawing/2014/main" id="{B2661E00-1FD7-8A46-2DD3-D1F2C18E940C}"/>
                    </a:ext>
                  </a:extLst>
                </p:cNvPr>
                <p:cNvSpPr/>
                <p:nvPr/>
              </p:nvSpPr>
              <p:spPr bwMode="gray">
                <a:xfrm>
                  <a:off x="5217749" y="8097015"/>
                  <a:ext cx="217966" cy="24219"/>
                </a:xfrm>
                <a:custGeom>
                  <a:avLst/>
                  <a:gdLst>
                    <a:gd name="connsiteX0" fmla="*/ 18326 w 293216"/>
                    <a:gd name="connsiteY0" fmla="*/ 18326 h 32579"/>
                    <a:gd name="connsiteX1" fmla="*/ 278963 w 293216"/>
                    <a:gd name="connsiteY1" fmla="*/ 19955 h 32579"/>
                  </a:gdLst>
                  <a:ahLst/>
                  <a:cxnLst>
                    <a:cxn ang="0">
                      <a:pos x="connsiteX0" y="connsiteY0"/>
                    </a:cxn>
                    <a:cxn ang="0">
                      <a:pos x="connsiteX1" y="connsiteY1"/>
                    </a:cxn>
                  </a:cxnLst>
                  <a:rect l="l" t="t" r="r" b="b"/>
                  <a:pathLst>
                    <a:path w="293216" h="32579">
                      <a:moveTo>
                        <a:pt x="18326" y="18326"/>
                      </a:moveTo>
                      <a:lnTo>
                        <a:pt x="278963" y="19955"/>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3" name="Freihandform: Form 535">
                  <a:extLst>
                    <a:ext uri="{FF2B5EF4-FFF2-40B4-BE49-F238E27FC236}">
                      <a16:creationId xmlns:a16="http://schemas.microsoft.com/office/drawing/2014/main" id="{003B6006-2CFD-0E46-06B9-17D266FB6CE5}"/>
                    </a:ext>
                  </a:extLst>
                </p:cNvPr>
                <p:cNvSpPr/>
                <p:nvPr/>
              </p:nvSpPr>
              <p:spPr bwMode="gray">
                <a:xfrm>
                  <a:off x="5502315" y="7765827"/>
                  <a:ext cx="90819" cy="78710"/>
                </a:xfrm>
                <a:custGeom>
                  <a:avLst/>
                  <a:gdLst>
                    <a:gd name="connsiteX0" fmla="*/ 65566 w 122173"/>
                    <a:gd name="connsiteY0" fmla="*/ 18326 h 105883"/>
                    <a:gd name="connsiteX1" fmla="*/ 60679 w 122173"/>
                    <a:gd name="connsiteY1" fmla="*/ 18326 h 105883"/>
                    <a:gd name="connsiteX2" fmla="*/ 18326 w 122173"/>
                    <a:gd name="connsiteY2" fmla="*/ 60680 h 105883"/>
                    <a:gd name="connsiteX3" fmla="*/ 18326 w 122173"/>
                    <a:gd name="connsiteY3" fmla="*/ 89187 h 105883"/>
                    <a:gd name="connsiteX4" fmla="*/ 107920 w 122173"/>
                    <a:gd name="connsiteY4" fmla="*/ 89187 h 105883"/>
                    <a:gd name="connsiteX5" fmla="*/ 107920 w 122173"/>
                    <a:gd name="connsiteY5" fmla="*/ 60680 h 105883"/>
                    <a:gd name="connsiteX6" fmla="*/ 65566 w 122173"/>
                    <a:gd name="connsiteY6" fmla="*/ 18326 h 10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73" h="105883">
                      <a:moveTo>
                        <a:pt x="65566" y="18326"/>
                      </a:moveTo>
                      <a:lnTo>
                        <a:pt x="60679" y="18326"/>
                      </a:lnTo>
                      <a:cubicBezTo>
                        <a:pt x="37059" y="18326"/>
                        <a:pt x="18326" y="37059"/>
                        <a:pt x="18326" y="60680"/>
                      </a:cubicBezTo>
                      <a:lnTo>
                        <a:pt x="18326" y="89187"/>
                      </a:lnTo>
                      <a:lnTo>
                        <a:pt x="107920" y="89187"/>
                      </a:lnTo>
                      <a:lnTo>
                        <a:pt x="107920" y="60680"/>
                      </a:lnTo>
                      <a:cubicBezTo>
                        <a:pt x="107920" y="37874"/>
                        <a:pt x="89186" y="18326"/>
                        <a:pt x="65566" y="18326"/>
                      </a:cubicBez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4" name="Freihandform: Form 541">
                  <a:extLst>
                    <a:ext uri="{FF2B5EF4-FFF2-40B4-BE49-F238E27FC236}">
                      <a16:creationId xmlns:a16="http://schemas.microsoft.com/office/drawing/2014/main" id="{00B6EF5F-F8C6-64CF-37F3-660D9B897E7F}"/>
                    </a:ext>
                  </a:extLst>
                </p:cNvPr>
                <p:cNvSpPr/>
                <p:nvPr/>
              </p:nvSpPr>
              <p:spPr bwMode="gray">
                <a:xfrm>
                  <a:off x="5473859" y="7729500"/>
                  <a:ext cx="42382" cy="42382"/>
                </a:xfrm>
                <a:custGeom>
                  <a:avLst/>
                  <a:gdLst>
                    <a:gd name="connsiteX0" fmla="*/ 41132 w 57014"/>
                    <a:gd name="connsiteY0" fmla="*/ 41132 h 57014"/>
                    <a:gd name="connsiteX1" fmla="*/ 18326 w 57014"/>
                    <a:gd name="connsiteY1" fmla="*/ 18326 h 57014"/>
                  </a:gdLst>
                  <a:ahLst/>
                  <a:cxnLst>
                    <a:cxn ang="0">
                      <a:pos x="connsiteX0" y="connsiteY0"/>
                    </a:cxn>
                    <a:cxn ang="0">
                      <a:pos x="connsiteX1" y="connsiteY1"/>
                    </a:cxn>
                  </a:cxnLst>
                  <a:rect l="l" t="t" r="r" b="b"/>
                  <a:pathLst>
                    <a:path w="57014" h="57014">
                      <a:moveTo>
                        <a:pt x="41132" y="41132"/>
                      </a:moveTo>
                      <a:lnTo>
                        <a:pt x="18326" y="18326"/>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5" name="Freihandform: Form 542">
                  <a:extLst>
                    <a:ext uri="{FF2B5EF4-FFF2-40B4-BE49-F238E27FC236}">
                      <a16:creationId xmlns:a16="http://schemas.microsoft.com/office/drawing/2014/main" id="{51075889-FE79-5DDB-0F99-F9BB66874009}"/>
                    </a:ext>
                  </a:extLst>
                </p:cNvPr>
                <p:cNvSpPr/>
                <p:nvPr/>
              </p:nvSpPr>
              <p:spPr bwMode="gray">
                <a:xfrm>
                  <a:off x="5535616" y="7704071"/>
                  <a:ext cx="24219" cy="48437"/>
                </a:xfrm>
                <a:custGeom>
                  <a:avLst/>
                  <a:gdLst>
                    <a:gd name="connsiteX0" fmla="*/ 18326 w 32579"/>
                    <a:gd name="connsiteY0" fmla="*/ 50906 h 65159"/>
                    <a:gd name="connsiteX1" fmla="*/ 18326 w 32579"/>
                    <a:gd name="connsiteY1" fmla="*/ 18326 h 65159"/>
                  </a:gdLst>
                  <a:ahLst/>
                  <a:cxnLst>
                    <a:cxn ang="0">
                      <a:pos x="connsiteX0" y="connsiteY0"/>
                    </a:cxn>
                    <a:cxn ang="0">
                      <a:pos x="connsiteX1" y="connsiteY1"/>
                    </a:cxn>
                  </a:cxnLst>
                  <a:rect l="l" t="t" r="r" b="b"/>
                  <a:pathLst>
                    <a:path w="32579" h="65159">
                      <a:moveTo>
                        <a:pt x="18326" y="50906"/>
                      </a:moveTo>
                      <a:lnTo>
                        <a:pt x="18326" y="18326"/>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6" name="Freihandform: Form 544">
                  <a:extLst>
                    <a:ext uri="{FF2B5EF4-FFF2-40B4-BE49-F238E27FC236}">
                      <a16:creationId xmlns:a16="http://schemas.microsoft.com/office/drawing/2014/main" id="{A0EA8097-8E6C-89C1-6083-A42BD82C0E5F}"/>
                    </a:ext>
                  </a:extLst>
                </p:cNvPr>
                <p:cNvSpPr/>
                <p:nvPr/>
              </p:nvSpPr>
              <p:spPr bwMode="gray">
                <a:xfrm>
                  <a:off x="5580420" y="7729500"/>
                  <a:ext cx="42382" cy="42382"/>
                </a:xfrm>
                <a:custGeom>
                  <a:avLst/>
                  <a:gdLst>
                    <a:gd name="connsiteX0" fmla="*/ 18326 w 57014"/>
                    <a:gd name="connsiteY0" fmla="*/ 41132 h 57014"/>
                    <a:gd name="connsiteX1" fmla="*/ 41132 w 57014"/>
                    <a:gd name="connsiteY1" fmla="*/ 18326 h 57014"/>
                  </a:gdLst>
                  <a:ahLst/>
                  <a:cxnLst>
                    <a:cxn ang="0">
                      <a:pos x="connsiteX0" y="connsiteY0"/>
                    </a:cxn>
                    <a:cxn ang="0">
                      <a:pos x="connsiteX1" y="connsiteY1"/>
                    </a:cxn>
                  </a:cxnLst>
                  <a:rect l="l" t="t" r="r" b="b"/>
                  <a:pathLst>
                    <a:path w="57014" h="57014">
                      <a:moveTo>
                        <a:pt x="18326" y="41132"/>
                      </a:moveTo>
                      <a:lnTo>
                        <a:pt x="41132" y="18326"/>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7" name="Freihandform: Form 545">
                  <a:extLst>
                    <a:ext uri="{FF2B5EF4-FFF2-40B4-BE49-F238E27FC236}">
                      <a16:creationId xmlns:a16="http://schemas.microsoft.com/office/drawing/2014/main" id="{AC4CAA4F-E700-1EBC-26B2-2CA07B68C939}"/>
                    </a:ext>
                  </a:extLst>
                </p:cNvPr>
                <p:cNvSpPr/>
                <p:nvPr/>
              </p:nvSpPr>
              <p:spPr bwMode="gray">
                <a:xfrm>
                  <a:off x="5412102" y="7822136"/>
                  <a:ext cx="538860" cy="230075"/>
                </a:xfrm>
                <a:custGeom>
                  <a:avLst/>
                  <a:gdLst>
                    <a:gd name="connsiteX0" fmla="*/ 711456 w 724895"/>
                    <a:gd name="connsiteY0" fmla="*/ 291180 h 309505"/>
                    <a:gd name="connsiteX1" fmla="*/ 711456 w 724895"/>
                    <a:gd name="connsiteY1" fmla="*/ 78598 h 309505"/>
                    <a:gd name="connsiteX2" fmla="*/ 651184 w 724895"/>
                    <a:gd name="connsiteY2" fmla="*/ 18326 h 309505"/>
                    <a:gd name="connsiteX3" fmla="*/ 78598 w 724895"/>
                    <a:gd name="connsiteY3" fmla="*/ 18326 h 309505"/>
                    <a:gd name="connsiteX4" fmla="*/ 18326 w 724895"/>
                    <a:gd name="connsiteY4" fmla="*/ 78598 h 309505"/>
                    <a:gd name="connsiteX5" fmla="*/ 18326 w 724895"/>
                    <a:gd name="connsiteY5" fmla="*/ 146201 h 3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95" h="309505">
                      <a:moveTo>
                        <a:pt x="711456" y="291180"/>
                      </a:moveTo>
                      <a:lnTo>
                        <a:pt x="711456" y="78598"/>
                      </a:lnTo>
                      <a:cubicBezTo>
                        <a:pt x="711456" y="45204"/>
                        <a:pt x="684578" y="18326"/>
                        <a:pt x="651184" y="18326"/>
                      </a:cubicBezTo>
                      <a:lnTo>
                        <a:pt x="78598" y="18326"/>
                      </a:lnTo>
                      <a:cubicBezTo>
                        <a:pt x="45204" y="18326"/>
                        <a:pt x="18326" y="45204"/>
                        <a:pt x="18326" y="78598"/>
                      </a:cubicBezTo>
                      <a:lnTo>
                        <a:pt x="18326" y="14620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8" name="Freihandform: Form 546">
                  <a:extLst>
                    <a:ext uri="{FF2B5EF4-FFF2-40B4-BE49-F238E27FC236}">
                      <a16:creationId xmlns:a16="http://schemas.microsoft.com/office/drawing/2014/main" id="{E5272125-DEBF-F223-9C1C-D2C86468D501}"/>
                    </a:ext>
                  </a:extLst>
                </p:cNvPr>
                <p:cNvSpPr/>
                <p:nvPr/>
              </p:nvSpPr>
              <p:spPr bwMode="gray">
                <a:xfrm>
                  <a:off x="5411496" y="7917193"/>
                  <a:ext cx="24219" cy="205857"/>
                </a:xfrm>
                <a:custGeom>
                  <a:avLst/>
                  <a:gdLst>
                    <a:gd name="connsiteX0" fmla="*/ 18326 w 32579"/>
                    <a:gd name="connsiteY0" fmla="*/ 18326 h 276926"/>
                    <a:gd name="connsiteX1" fmla="*/ 18326 w 32579"/>
                    <a:gd name="connsiteY1" fmla="*/ 260229 h 276926"/>
                  </a:gdLst>
                  <a:ahLst/>
                  <a:cxnLst>
                    <a:cxn ang="0">
                      <a:pos x="connsiteX0" y="connsiteY0"/>
                    </a:cxn>
                    <a:cxn ang="0">
                      <a:pos x="connsiteX1" y="connsiteY1"/>
                    </a:cxn>
                  </a:cxnLst>
                  <a:rect l="l" t="t" r="r" b="b"/>
                  <a:pathLst>
                    <a:path w="32579" h="276926">
                      <a:moveTo>
                        <a:pt x="18326" y="18326"/>
                      </a:moveTo>
                      <a:lnTo>
                        <a:pt x="18326" y="260229"/>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9" name="Freihandform: Form 547">
                  <a:extLst>
                    <a:ext uri="{FF2B5EF4-FFF2-40B4-BE49-F238E27FC236}">
                      <a16:creationId xmlns:a16="http://schemas.microsoft.com/office/drawing/2014/main" id="{E04A12F5-13AA-FE0E-12D9-63EF6C4213AA}"/>
                    </a:ext>
                  </a:extLst>
                </p:cNvPr>
                <p:cNvSpPr/>
                <p:nvPr/>
              </p:nvSpPr>
              <p:spPr bwMode="gray">
                <a:xfrm>
                  <a:off x="5411496" y="8098226"/>
                  <a:ext cx="139256" cy="272457"/>
                </a:xfrm>
                <a:custGeom>
                  <a:avLst/>
                  <a:gdLst>
                    <a:gd name="connsiteX0" fmla="*/ 18326 w 187332"/>
                    <a:gd name="connsiteY0" fmla="*/ 18326 h 366520"/>
                    <a:gd name="connsiteX1" fmla="*/ 175522 w 187332"/>
                    <a:gd name="connsiteY1" fmla="*/ 350638 h 366520"/>
                  </a:gdLst>
                  <a:ahLst/>
                  <a:cxnLst>
                    <a:cxn ang="0">
                      <a:pos x="connsiteX0" y="connsiteY0"/>
                    </a:cxn>
                    <a:cxn ang="0">
                      <a:pos x="connsiteX1" y="connsiteY1"/>
                    </a:cxn>
                  </a:cxnLst>
                  <a:rect l="l" t="t" r="r" b="b"/>
                  <a:pathLst>
                    <a:path w="187332" h="366520">
                      <a:moveTo>
                        <a:pt x="18326" y="18326"/>
                      </a:moveTo>
                      <a:lnTo>
                        <a:pt x="175522" y="350638"/>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0" name="Freihandform: Form 548">
                  <a:extLst>
                    <a:ext uri="{FF2B5EF4-FFF2-40B4-BE49-F238E27FC236}">
                      <a16:creationId xmlns:a16="http://schemas.microsoft.com/office/drawing/2014/main" id="{E1DF0687-3A2F-0B98-C979-D27E3CA43E8F}"/>
                    </a:ext>
                  </a:extLst>
                </p:cNvPr>
                <p:cNvSpPr/>
                <p:nvPr/>
              </p:nvSpPr>
              <p:spPr bwMode="gray">
                <a:xfrm>
                  <a:off x="5506553" y="7917193"/>
                  <a:ext cx="102928" cy="102928"/>
                </a:xfrm>
                <a:custGeom>
                  <a:avLst/>
                  <a:gdLst>
                    <a:gd name="connsiteX0" fmla="*/ 18326 w 138463"/>
                    <a:gd name="connsiteY0" fmla="*/ 18326 h 138463"/>
                    <a:gd name="connsiteX1" fmla="*/ 124210 w 138463"/>
                    <a:gd name="connsiteY1" fmla="*/ 18326 h 138463"/>
                    <a:gd name="connsiteX2" fmla="*/ 124210 w 138463"/>
                    <a:gd name="connsiteY2" fmla="*/ 124210 h 138463"/>
                    <a:gd name="connsiteX3" fmla="*/ 18326 w 138463"/>
                    <a:gd name="connsiteY3" fmla="*/ 124210 h 138463"/>
                  </a:gdLst>
                  <a:ahLst/>
                  <a:cxnLst>
                    <a:cxn ang="0">
                      <a:pos x="connsiteX0" y="connsiteY0"/>
                    </a:cxn>
                    <a:cxn ang="0">
                      <a:pos x="connsiteX1" y="connsiteY1"/>
                    </a:cxn>
                    <a:cxn ang="0">
                      <a:pos x="connsiteX2" y="connsiteY2"/>
                    </a:cxn>
                    <a:cxn ang="0">
                      <a:pos x="connsiteX3" y="connsiteY3"/>
                    </a:cxn>
                  </a:cxnLst>
                  <a:rect l="l" t="t" r="r" b="b"/>
                  <a:pathLst>
                    <a:path w="138463" h="138463">
                      <a:moveTo>
                        <a:pt x="18326" y="18326"/>
                      </a:moveTo>
                      <a:lnTo>
                        <a:pt x="124210" y="18326"/>
                      </a:lnTo>
                      <a:lnTo>
                        <a:pt x="124210" y="124210"/>
                      </a:lnTo>
                      <a:lnTo>
                        <a:pt x="18326" y="124210"/>
                      </a:ln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1" name="Freihandform: Form 549">
                  <a:extLst>
                    <a:ext uri="{FF2B5EF4-FFF2-40B4-BE49-F238E27FC236}">
                      <a16:creationId xmlns:a16="http://schemas.microsoft.com/office/drawing/2014/main" id="{F5D4DBFE-F5A7-E113-483C-1C99EB77763E}"/>
                    </a:ext>
                  </a:extLst>
                </p:cNvPr>
                <p:cNvSpPr/>
                <p:nvPr/>
              </p:nvSpPr>
              <p:spPr bwMode="gray">
                <a:xfrm>
                  <a:off x="5630068" y="7917193"/>
                  <a:ext cx="102928" cy="102928"/>
                </a:xfrm>
                <a:custGeom>
                  <a:avLst/>
                  <a:gdLst>
                    <a:gd name="connsiteX0" fmla="*/ 18326 w 138463"/>
                    <a:gd name="connsiteY0" fmla="*/ 18326 h 138463"/>
                    <a:gd name="connsiteX1" fmla="*/ 124210 w 138463"/>
                    <a:gd name="connsiteY1" fmla="*/ 18326 h 138463"/>
                    <a:gd name="connsiteX2" fmla="*/ 124210 w 138463"/>
                    <a:gd name="connsiteY2" fmla="*/ 124210 h 138463"/>
                    <a:gd name="connsiteX3" fmla="*/ 18326 w 138463"/>
                    <a:gd name="connsiteY3" fmla="*/ 124210 h 138463"/>
                  </a:gdLst>
                  <a:ahLst/>
                  <a:cxnLst>
                    <a:cxn ang="0">
                      <a:pos x="connsiteX0" y="connsiteY0"/>
                    </a:cxn>
                    <a:cxn ang="0">
                      <a:pos x="connsiteX1" y="connsiteY1"/>
                    </a:cxn>
                    <a:cxn ang="0">
                      <a:pos x="connsiteX2" y="connsiteY2"/>
                    </a:cxn>
                    <a:cxn ang="0">
                      <a:pos x="connsiteX3" y="connsiteY3"/>
                    </a:cxn>
                  </a:cxnLst>
                  <a:rect l="l" t="t" r="r" b="b"/>
                  <a:pathLst>
                    <a:path w="138463" h="138463">
                      <a:moveTo>
                        <a:pt x="18326" y="18326"/>
                      </a:moveTo>
                      <a:lnTo>
                        <a:pt x="124210" y="18326"/>
                      </a:lnTo>
                      <a:lnTo>
                        <a:pt x="124210" y="124210"/>
                      </a:lnTo>
                      <a:lnTo>
                        <a:pt x="18326" y="124210"/>
                      </a:ln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2" name="Freihandform: Form 550">
                  <a:extLst>
                    <a:ext uri="{FF2B5EF4-FFF2-40B4-BE49-F238E27FC236}">
                      <a16:creationId xmlns:a16="http://schemas.microsoft.com/office/drawing/2014/main" id="{BC72C22B-0710-042F-BCE8-D96107FB56D9}"/>
                    </a:ext>
                  </a:extLst>
                </p:cNvPr>
                <p:cNvSpPr/>
                <p:nvPr/>
              </p:nvSpPr>
              <p:spPr bwMode="gray">
                <a:xfrm>
                  <a:off x="5752976" y="7917193"/>
                  <a:ext cx="102928" cy="102928"/>
                </a:xfrm>
                <a:custGeom>
                  <a:avLst/>
                  <a:gdLst>
                    <a:gd name="connsiteX0" fmla="*/ 18326 w 138463"/>
                    <a:gd name="connsiteY0" fmla="*/ 18326 h 138463"/>
                    <a:gd name="connsiteX1" fmla="*/ 124210 w 138463"/>
                    <a:gd name="connsiteY1" fmla="*/ 18326 h 138463"/>
                    <a:gd name="connsiteX2" fmla="*/ 124210 w 138463"/>
                    <a:gd name="connsiteY2" fmla="*/ 124210 h 138463"/>
                    <a:gd name="connsiteX3" fmla="*/ 18326 w 138463"/>
                    <a:gd name="connsiteY3" fmla="*/ 124210 h 138463"/>
                  </a:gdLst>
                  <a:ahLst/>
                  <a:cxnLst>
                    <a:cxn ang="0">
                      <a:pos x="connsiteX0" y="connsiteY0"/>
                    </a:cxn>
                    <a:cxn ang="0">
                      <a:pos x="connsiteX1" y="connsiteY1"/>
                    </a:cxn>
                    <a:cxn ang="0">
                      <a:pos x="connsiteX2" y="connsiteY2"/>
                    </a:cxn>
                    <a:cxn ang="0">
                      <a:pos x="connsiteX3" y="connsiteY3"/>
                    </a:cxn>
                  </a:cxnLst>
                  <a:rect l="l" t="t" r="r" b="b"/>
                  <a:pathLst>
                    <a:path w="138463" h="138463">
                      <a:moveTo>
                        <a:pt x="18326" y="18326"/>
                      </a:moveTo>
                      <a:lnTo>
                        <a:pt x="124210" y="18326"/>
                      </a:lnTo>
                      <a:lnTo>
                        <a:pt x="124210" y="124210"/>
                      </a:lnTo>
                      <a:lnTo>
                        <a:pt x="18326" y="124210"/>
                      </a:ln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sp>
          <p:nvSpPr>
            <p:cNvPr id="150" name="TextBox 45">
              <a:extLst>
                <a:ext uri="{FF2B5EF4-FFF2-40B4-BE49-F238E27FC236}">
                  <a16:creationId xmlns:a16="http://schemas.microsoft.com/office/drawing/2014/main" id="{68E4827F-EC29-A17D-9605-244728C53671}"/>
                </a:ext>
              </a:extLst>
            </p:cNvPr>
            <p:cNvSpPr txBox="1"/>
            <p:nvPr/>
          </p:nvSpPr>
          <p:spPr>
            <a:xfrm>
              <a:off x="5779209" y="4282822"/>
              <a:ext cx="1511928" cy="488048"/>
            </a:xfrm>
            <a:prstGeom prst="rect">
              <a:avLst/>
            </a:prstGeom>
            <a:noFill/>
          </p:spPr>
          <p:txBody>
            <a:bodyPr wrap="none" lIns="0" tIns="0" rIns="0" bIns="0" rtlCol="0" anchor="ctr">
              <a:noAutofit/>
            </a:bodyPr>
            <a:lstStyle/>
            <a:p>
              <a:pPr>
                <a:lnSpc>
                  <a:spcPct val="90000"/>
                </a:lnSpc>
                <a:spcAft>
                  <a:spcPts val="750"/>
                </a:spcAft>
                <a:defRPr/>
              </a:pPr>
              <a:r>
                <a:rPr lang="es-ES_tradnl" sz="1050" b="1" kern="0">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OJO</a:t>
              </a:r>
            </a:p>
          </p:txBody>
        </p:sp>
      </p:grpSp>
      <p:grpSp>
        <p:nvGrpSpPr>
          <p:cNvPr id="173" name="Group 86">
            <a:extLst>
              <a:ext uri="{FF2B5EF4-FFF2-40B4-BE49-F238E27FC236}">
                <a16:creationId xmlns:a16="http://schemas.microsoft.com/office/drawing/2014/main" id="{5ED8CC83-411F-7FBF-C2B1-02EDC939EAC9}"/>
              </a:ext>
            </a:extLst>
          </p:cNvPr>
          <p:cNvGrpSpPr/>
          <p:nvPr/>
        </p:nvGrpSpPr>
        <p:grpSpPr>
          <a:xfrm>
            <a:off x="4911464" y="4357974"/>
            <a:ext cx="1561092" cy="383891"/>
            <a:chOff x="5209681" y="2708342"/>
            <a:chExt cx="2081456" cy="511854"/>
          </a:xfrm>
        </p:grpSpPr>
        <p:grpSp>
          <p:nvGrpSpPr>
            <p:cNvPr id="174" name="Gruppieren 49">
              <a:extLst>
                <a:ext uri="{FF2B5EF4-FFF2-40B4-BE49-F238E27FC236}">
                  <a16:creationId xmlns:a16="http://schemas.microsoft.com/office/drawing/2014/main" id="{1E7C6A66-FA07-133A-1DC1-C39A12187072}"/>
                </a:ext>
              </a:extLst>
            </p:cNvPr>
            <p:cNvGrpSpPr>
              <a:grpSpLocks noChangeAspect="1"/>
            </p:cNvGrpSpPr>
            <p:nvPr/>
          </p:nvGrpSpPr>
          <p:grpSpPr bwMode="gray">
            <a:xfrm>
              <a:off x="5209681" y="2708342"/>
              <a:ext cx="488047" cy="488047"/>
              <a:chOff x="8480248" y="1322201"/>
              <a:chExt cx="898977" cy="898977"/>
            </a:xfrm>
            <a:noFill/>
          </p:grpSpPr>
          <p:sp>
            <p:nvSpPr>
              <p:cNvPr id="176" name="Ellipse 525">
                <a:extLst>
                  <a:ext uri="{FF2B5EF4-FFF2-40B4-BE49-F238E27FC236}">
                    <a16:creationId xmlns:a16="http://schemas.microsoft.com/office/drawing/2014/main" id="{8193B158-D0B5-8D40-FEF6-5F35D1BEDCF4}"/>
                  </a:ext>
                </a:extLst>
              </p:cNvPr>
              <p:cNvSpPr>
                <a:spLocks noChangeAspect="1"/>
              </p:cNvSpPr>
              <p:nvPr/>
            </p:nvSpPr>
            <p:spPr bwMode="gray">
              <a:xfrm>
                <a:off x="8480248" y="1322201"/>
                <a:ext cx="898977" cy="898977"/>
              </a:xfrm>
              <a:prstGeom prst="ellipse">
                <a:avLst/>
              </a:prstGeom>
              <a:grp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77" name="Gruppieren 305">
                <a:extLst>
                  <a:ext uri="{FF2B5EF4-FFF2-40B4-BE49-F238E27FC236}">
                    <a16:creationId xmlns:a16="http://schemas.microsoft.com/office/drawing/2014/main" id="{FBE04A07-3037-37B8-6AAF-4D2291A66EFF}"/>
                  </a:ext>
                </a:extLst>
              </p:cNvPr>
              <p:cNvGrpSpPr>
                <a:grpSpLocks noChangeAspect="1"/>
              </p:cNvGrpSpPr>
              <p:nvPr/>
            </p:nvGrpSpPr>
            <p:grpSpPr bwMode="gray">
              <a:xfrm>
                <a:off x="8713123" y="1479701"/>
                <a:ext cx="416617" cy="544699"/>
                <a:chOff x="7442148" y="11510382"/>
                <a:chExt cx="554829" cy="725407"/>
              </a:xfrm>
              <a:grpFill/>
            </p:grpSpPr>
            <p:sp>
              <p:nvSpPr>
                <p:cNvPr id="178" name="Freihandform: Form 306">
                  <a:extLst>
                    <a:ext uri="{FF2B5EF4-FFF2-40B4-BE49-F238E27FC236}">
                      <a16:creationId xmlns:a16="http://schemas.microsoft.com/office/drawing/2014/main" id="{47C32746-F44D-55A3-8B36-6FC899B3D882}"/>
                    </a:ext>
                  </a:extLst>
                </p:cNvPr>
                <p:cNvSpPr/>
                <p:nvPr/>
              </p:nvSpPr>
              <p:spPr bwMode="gray">
                <a:xfrm>
                  <a:off x="7787148" y="11713016"/>
                  <a:ext cx="209829" cy="521574"/>
                </a:xfrm>
                <a:custGeom>
                  <a:avLst/>
                  <a:gdLst>
                    <a:gd name="connsiteX0" fmla="*/ 116109 w 209828"/>
                    <a:gd name="connsiteY0" fmla="*/ 513031 h 521574"/>
                    <a:gd name="connsiteX1" fmla="*/ 168866 w 209828"/>
                    <a:gd name="connsiteY1" fmla="*/ 513031 h 521574"/>
                    <a:gd name="connsiteX2" fmla="*/ 204238 w 209828"/>
                    <a:gd name="connsiteY2" fmla="*/ 472864 h 521574"/>
                    <a:gd name="connsiteX3" fmla="*/ 188050 w 209828"/>
                    <a:gd name="connsiteY3" fmla="*/ 338574 h 521574"/>
                    <a:gd name="connsiteX4" fmla="*/ 152080 w 209828"/>
                    <a:gd name="connsiteY4" fmla="*/ 278023 h 521574"/>
                    <a:gd name="connsiteX5" fmla="*/ 116708 w 209828"/>
                    <a:gd name="connsiteY5" fmla="*/ 259438 h 521574"/>
                    <a:gd name="connsiteX6" fmla="*/ 25583 w 209828"/>
                    <a:gd name="connsiteY6" fmla="*/ 233060 h 521574"/>
                    <a:gd name="connsiteX7" fmla="*/ 20187 w 209828"/>
                    <a:gd name="connsiteY7" fmla="*/ 230662 h 521574"/>
                    <a:gd name="connsiteX8" fmla="*/ 11794 w 209828"/>
                    <a:gd name="connsiteY8" fmla="*/ 216274 h 521574"/>
                    <a:gd name="connsiteX9" fmla="*/ 11794 w 209828"/>
                    <a:gd name="connsiteY9" fmla="*/ 216274 h 521574"/>
                    <a:gd name="connsiteX10" fmla="*/ 27981 w 209828"/>
                    <a:gd name="connsiteY10" fmla="*/ 160519 h 521574"/>
                    <a:gd name="connsiteX11" fmla="*/ 60954 w 209828"/>
                    <a:gd name="connsiteY11" fmla="*/ 95772 h 521574"/>
                    <a:gd name="connsiteX12" fmla="*/ 89730 w 209828"/>
                    <a:gd name="connsiteY12" fmla="*/ 53207 h 521574"/>
                    <a:gd name="connsiteX13" fmla="*/ 64551 w 209828"/>
                    <a:gd name="connsiteY13" fmla="*/ 11241 h 52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828" h="521574">
                      <a:moveTo>
                        <a:pt x="116109" y="513031"/>
                      </a:moveTo>
                      <a:lnTo>
                        <a:pt x="168866" y="513031"/>
                      </a:lnTo>
                      <a:cubicBezTo>
                        <a:pt x="190448" y="513031"/>
                        <a:pt x="206635" y="494447"/>
                        <a:pt x="204238" y="472864"/>
                      </a:cubicBezTo>
                      <a:lnTo>
                        <a:pt x="188050" y="338574"/>
                      </a:lnTo>
                      <a:cubicBezTo>
                        <a:pt x="183255" y="315193"/>
                        <a:pt x="170664" y="293611"/>
                        <a:pt x="152080" y="278023"/>
                      </a:cubicBezTo>
                      <a:cubicBezTo>
                        <a:pt x="140089" y="268431"/>
                        <a:pt x="128099" y="261836"/>
                        <a:pt x="116708" y="259438"/>
                      </a:cubicBezTo>
                      <a:lnTo>
                        <a:pt x="25583" y="233060"/>
                      </a:lnTo>
                      <a:cubicBezTo>
                        <a:pt x="23784" y="232460"/>
                        <a:pt x="21986" y="231861"/>
                        <a:pt x="20187" y="230662"/>
                      </a:cubicBezTo>
                      <a:cubicBezTo>
                        <a:pt x="15392" y="227664"/>
                        <a:pt x="12394" y="222269"/>
                        <a:pt x="11794" y="216274"/>
                      </a:cubicBezTo>
                      <a:lnTo>
                        <a:pt x="11794" y="216274"/>
                      </a:lnTo>
                      <a:cubicBezTo>
                        <a:pt x="9397" y="196490"/>
                        <a:pt x="14792" y="175507"/>
                        <a:pt x="27981" y="160519"/>
                      </a:cubicBezTo>
                      <a:cubicBezTo>
                        <a:pt x="42969" y="142534"/>
                        <a:pt x="54360" y="120352"/>
                        <a:pt x="60954" y="95772"/>
                      </a:cubicBezTo>
                      <a:cubicBezTo>
                        <a:pt x="77141" y="94573"/>
                        <a:pt x="89730" y="75988"/>
                        <a:pt x="89730" y="53207"/>
                      </a:cubicBezTo>
                      <a:cubicBezTo>
                        <a:pt x="89730" y="32224"/>
                        <a:pt x="78940" y="14838"/>
                        <a:pt x="64551" y="11241"/>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9" name="Freihandform: Form 307">
                  <a:extLst>
                    <a:ext uri="{FF2B5EF4-FFF2-40B4-BE49-F238E27FC236}">
                      <a16:creationId xmlns:a16="http://schemas.microsoft.com/office/drawing/2014/main" id="{15A69D46-6B0A-C296-202F-2A473CD842D0}"/>
                    </a:ext>
                  </a:extLst>
                </p:cNvPr>
                <p:cNvSpPr/>
                <p:nvPr/>
              </p:nvSpPr>
              <p:spPr bwMode="gray">
                <a:xfrm>
                  <a:off x="7442148" y="11714215"/>
                  <a:ext cx="215824" cy="521574"/>
                </a:xfrm>
                <a:custGeom>
                  <a:avLst/>
                  <a:gdLst>
                    <a:gd name="connsiteX0" fmla="*/ 151163 w 215823"/>
                    <a:gd name="connsiteY0" fmla="*/ 11241 h 521574"/>
                    <a:gd name="connsiteX1" fmla="*/ 126583 w 215823"/>
                    <a:gd name="connsiteY1" fmla="*/ 52607 h 521574"/>
                    <a:gd name="connsiteX2" fmla="*/ 155359 w 215823"/>
                    <a:gd name="connsiteY2" fmla="*/ 95172 h 521574"/>
                    <a:gd name="connsiteX3" fmla="*/ 188332 w 215823"/>
                    <a:gd name="connsiteY3" fmla="*/ 159919 h 521574"/>
                    <a:gd name="connsiteX4" fmla="*/ 204519 w 215823"/>
                    <a:gd name="connsiteY4" fmla="*/ 215674 h 521574"/>
                    <a:gd name="connsiteX5" fmla="*/ 204519 w 215823"/>
                    <a:gd name="connsiteY5" fmla="*/ 215674 h 521574"/>
                    <a:gd name="connsiteX6" fmla="*/ 196126 w 215823"/>
                    <a:gd name="connsiteY6" fmla="*/ 230062 h 521574"/>
                    <a:gd name="connsiteX7" fmla="*/ 190730 w 215823"/>
                    <a:gd name="connsiteY7" fmla="*/ 232460 h 521574"/>
                    <a:gd name="connsiteX8" fmla="*/ 99605 w 215823"/>
                    <a:gd name="connsiteY8" fmla="*/ 258839 h 521574"/>
                    <a:gd name="connsiteX9" fmla="*/ 63634 w 215823"/>
                    <a:gd name="connsiteY9" fmla="*/ 277424 h 521574"/>
                    <a:gd name="connsiteX10" fmla="*/ 27664 w 215823"/>
                    <a:gd name="connsiteY10" fmla="*/ 337974 h 521574"/>
                    <a:gd name="connsiteX11" fmla="*/ 11477 w 215823"/>
                    <a:gd name="connsiteY11" fmla="*/ 472265 h 521574"/>
                    <a:gd name="connsiteX12" fmla="*/ 46848 w 215823"/>
                    <a:gd name="connsiteY12" fmla="*/ 512432 h 521574"/>
                    <a:gd name="connsiteX13" fmla="*/ 151163 w 215823"/>
                    <a:gd name="connsiteY13" fmla="*/ 512432 h 52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823" h="521574">
                      <a:moveTo>
                        <a:pt x="151163" y="11241"/>
                      </a:moveTo>
                      <a:cubicBezTo>
                        <a:pt x="136774" y="15437"/>
                        <a:pt x="126583" y="32224"/>
                        <a:pt x="126583" y="52607"/>
                      </a:cubicBezTo>
                      <a:cubicBezTo>
                        <a:pt x="126583" y="75389"/>
                        <a:pt x="139173" y="93374"/>
                        <a:pt x="155359" y="95172"/>
                      </a:cubicBezTo>
                      <a:cubicBezTo>
                        <a:pt x="161954" y="119752"/>
                        <a:pt x="173344" y="141934"/>
                        <a:pt x="188332" y="159919"/>
                      </a:cubicBezTo>
                      <a:cubicBezTo>
                        <a:pt x="201522" y="175507"/>
                        <a:pt x="206917" y="195890"/>
                        <a:pt x="204519" y="215674"/>
                      </a:cubicBezTo>
                      <a:lnTo>
                        <a:pt x="204519" y="215674"/>
                      </a:lnTo>
                      <a:cubicBezTo>
                        <a:pt x="203919" y="221669"/>
                        <a:pt x="200922" y="226465"/>
                        <a:pt x="196126" y="230062"/>
                      </a:cubicBezTo>
                      <a:cubicBezTo>
                        <a:pt x="194327" y="231261"/>
                        <a:pt x="192529" y="231861"/>
                        <a:pt x="190730" y="232460"/>
                      </a:cubicBezTo>
                      <a:lnTo>
                        <a:pt x="99605" y="258839"/>
                      </a:lnTo>
                      <a:cubicBezTo>
                        <a:pt x="87615" y="261237"/>
                        <a:pt x="75625" y="267831"/>
                        <a:pt x="63634" y="277424"/>
                      </a:cubicBezTo>
                      <a:cubicBezTo>
                        <a:pt x="45049" y="293011"/>
                        <a:pt x="31860" y="313994"/>
                        <a:pt x="27664" y="337974"/>
                      </a:cubicBezTo>
                      <a:lnTo>
                        <a:pt x="11477" y="472265"/>
                      </a:lnTo>
                      <a:cubicBezTo>
                        <a:pt x="9078" y="493248"/>
                        <a:pt x="25266" y="512432"/>
                        <a:pt x="46848" y="512432"/>
                      </a:cubicBezTo>
                      <a:lnTo>
                        <a:pt x="151163" y="512432"/>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0" name="Freihandform: Form 308">
                  <a:extLst>
                    <a:ext uri="{FF2B5EF4-FFF2-40B4-BE49-F238E27FC236}">
                      <a16:creationId xmlns:a16="http://schemas.microsoft.com/office/drawing/2014/main" id="{685E9851-CCAA-FAF3-B8DE-566DB74FD87D}"/>
                    </a:ext>
                  </a:extLst>
                </p:cNvPr>
                <p:cNvSpPr/>
                <p:nvPr/>
              </p:nvSpPr>
              <p:spPr bwMode="gray">
                <a:xfrm>
                  <a:off x="7582030" y="11648869"/>
                  <a:ext cx="29976" cy="83931"/>
                </a:xfrm>
                <a:custGeom>
                  <a:avLst/>
                  <a:gdLst>
                    <a:gd name="connsiteX0" fmla="*/ 20873 w 29975"/>
                    <a:gd name="connsiteY0" fmla="*/ 11241 h 83931"/>
                    <a:gd name="connsiteX1" fmla="*/ 11280 w 29975"/>
                    <a:gd name="connsiteY1" fmla="*/ 75988 h 83931"/>
                  </a:gdLst>
                  <a:ahLst/>
                  <a:cxnLst>
                    <a:cxn ang="0">
                      <a:pos x="connsiteX0" y="connsiteY0"/>
                    </a:cxn>
                    <a:cxn ang="0">
                      <a:pos x="connsiteX1" y="connsiteY1"/>
                    </a:cxn>
                  </a:cxnLst>
                  <a:rect l="l" t="t" r="r" b="b"/>
                  <a:pathLst>
                    <a:path w="29975" h="83931">
                      <a:moveTo>
                        <a:pt x="20873" y="11241"/>
                      </a:moveTo>
                      <a:cubicBezTo>
                        <a:pt x="10081" y="45413"/>
                        <a:pt x="11280" y="75988"/>
                        <a:pt x="11280" y="75988"/>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1" name="Freihandform: Form 309">
                  <a:extLst>
                    <a:ext uri="{FF2B5EF4-FFF2-40B4-BE49-F238E27FC236}">
                      <a16:creationId xmlns:a16="http://schemas.microsoft.com/office/drawing/2014/main" id="{DF016462-7231-3AD3-C7E0-C3A3905D8F28}"/>
                    </a:ext>
                  </a:extLst>
                </p:cNvPr>
                <p:cNvSpPr/>
                <p:nvPr/>
              </p:nvSpPr>
              <p:spPr bwMode="gray">
                <a:xfrm>
                  <a:off x="7830267" y="11648269"/>
                  <a:ext cx="29976" cy="83931"/>
                </a:xfrm>
                <a:custGeom>
                  <a:avLst/>
                  <a:gdLst>
                    <a:gd name="connsiteX0" fmla="*/ 20833 w 29975"/>
                    <a:gd name="connsiteY0" fmla="*/ 76588 h 83931"/>
                    <a:gd name="connsiteX1" fmla="*/ 11241 w 29975"/>
                    <a:gd name="connsiteY1" fmla="*/ 11241 h 83931"/>
                  </a:gdLst>
                  <a:ahLst/>
                  <a:cxnLst>
                    <a:cxn ang="0">
                      <a:pos x="connsiteX0" y="connsiteY0"/>
                    </a:cxn>
                    <a:cxn ang="0">
                      <a:pos x="connsiteX1" y="connsiteY1"/>
                    </a:cxn>
                  </a:cxnLst>
                  <a:rect l="l" t="t" r="r" b="b"/>
                  <a:pathLst>
                    <a:path w="29975" h="83931">
                      <a:moveTo>
                        <a:pt x="20833" y="76588"/>
                      </a:moveTo>
                      <a:cubicBezTo>
                        <a:pt x="20833" y="76588"/>
                        <a:pt x="22631" y="45413"/>
                        <a:pt x="11241" y="11241"/>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2" name="Freihandform: Form 310">
                  <a:extLst>
                    <a:ext uri="{FF2B5EF4-FFF2-40B4-BE49-F238E27FC236}">
                      <a16:creationId xmlns:a16="http://schemas.microsoft.com/office/drawing/2014/main" id="{9DFEAB40-51A4-02C7-8CD6-194691A66EAB}"/>
                    </a:ext>
                  </a:extLst>
                </p:cNvPr>
                <p:cNvSpPr/>
                <p:nvPr/>
              </p:nvSpPr>
              <p:spPr bwMode="gray">
                <a:xfrm>
                  <a:off x="7591662" y="11622134"/>
                  <a:ext cx="257790" cy="59951"/>
                </a:xfrm>
                <a:custGeom>
                  <a:avLst/>
                  <a:gdLst>
                    <a:gd name="connsiteX0" fmla="*/ 249846 w 257789"/>
                    <a:gd name="connsiteY0" fmla="*/ 37376 h 59951"/>
                    <a:gd name="connsiteX1" fmla="*/ 172509 w 257789"/>
                    <a:gd name="connsiteY1" fmla="*/ 49966 h 59951"/>
                    <a:gd name="connsiteX2" fmla="*/ 95172 w 257789"/>
                    <a:gd name="connsiteY2" fmla="*/ 21190 h 59951"/>
                    <a:gd name="connsiteX3" fmla="*/ 38219 w 257789"/>
                    <a:gd name="connsiteY3" fmla="*/ 14595 h 59951"/>
                    <a:gd name="connsiteX4" fmla="*/ 11241 w 257789"/>
                    <a:gd name="connsiteY4" fmla="*/ 37976 h 5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89" h="59951">
                      <a:moveTo>
                        <a:pt x="249846" y="37376"/>
                      </a:moveTo>
                      <a:cubicBezTo>
                        <a:pt x="225266" y="49966"/>
                        <a:pt x="200087" y="52964"/>
                        <a:pt x="172509" y="49966"/>
                      </a:cubicBezTo>
                      <a:cubicBezTo>
                        <a:pt x="143733" y="46968"/>
                        <a:pt x="120952" y="33180"/>
                        <a:pt x="95172" y="21190"/>
                      </a:cubicBezTo>
                      <a:cubicBezTo>
                        <a:pt x="77187" y="12797"/>
                        <a:pt x="56803" y="7401"/>
                        <a:pt x="38219" y="14595"/>
                      </a:cubicBezTo>
                      <a:cubicBezTo>
                        <a:pt x="26828" y="18792"/>
                        <a:pt x="16637" y="27185"/>
                        <a:pt x="11241" y="37976"/>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3" name="Freihandform: Form 311">
                  <a:extLst>
                    <a:ext uri="{FF2B5EF4-FFF2-40B4-BE49-F238E27FC236}">
                      <a16:creationId xmlns:a16="http://schemas.microsoft.com/office/drawing/2014/main" id="{8F187FF5-F878-430D-C1F7-041457A4C8C9}"/>
                    </a:ext>
                  </a:extLst>
                </p:cNvPr>
                <p:cNvSpPr/>
                <p:nvPr/>
              </p:nvSpPr>
              <p:spPr bwMode="gray">
                <a:xfrm>
                  <a:off x="7636625" y="11909656"/>
                  <a:ext cx="167863" cy="47961"/>
                </a:xfrm>
                <a:custGeom>
                  <a:avLst/>
                  <a:gdLst>
                    <a:gd name="connsiteX0" fmla="*/ 160519 w 167862"/>
                    <a:gd name="connsiteY0" fmla="*/ 11241 h 47960"/>
                    <a:gd name="connsiteX1" fmla="*/ 160519 w 167862"/>
                    <a:gd name="connsiteY1" fmla="*/ 11241 h 47960"/>
                    <a:gd name="connsiteX2" fmla="*/ 11241 w 167862"/>
                    <a:gd name="connsiteY2" fmla="*/ 11241 h 47960"/>
                    <a:gd name="connsiteX3" fmla="*/ 11241 w 167862"/>
                    <a:gd name="connsiteY3" fmla="*/ 11241 h 47960"/>
                  </a:gdLst>
                  <a:ahLst/>
                  <a:cxnLst>
                    <a:cxn ang="0">
                      <a:pos x="connsiteX0" y="connsiteY0"/>
                    </a:cxn>
                    <a:cxn ang="0">
                      <a:pos x="connsiteX1" y="connsiteY1"/>
                    </a:cxn>
                    <a:cxn ang="0">
                      <a:pos x="connsiteX2" y="connsiteY2"/>
                    </a:cxn>
                    <a:cxn ang="0">
                      <a:pos x="connsiteX3" y="connsiteY3"/>
                    </a:cxn>
                  </a:cxnLst>
                  <a:rect l="l" t="t" r="r" b="b"/>
                  <a:pathLst>
                    <a:path w="167862" h="47960">
                      <a:moveTo>
                        <a:pt x="160519" y="11241"/>
                      </a:moveTo>
                      <a:lnTo>
                        <a:pt x="160519" y="11241"/>
                      </a:lnTo>
                      <a:cubicBezTo>
                        <a:pt x="117954" y="49010"/>
                        <a:pt x="53806" y="49010"/>
                        <a:pt x="11241" y="11241"/>
                      </a:cubicBezTo>
                      <a:lnTo>
                        <a:pt x="11241" y="1124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4" name="Freihandform: Form 312">
                  <a:extLst>
                    <a:ext uri="{FF2B5EF4-FFF2-40B4-BE49-F238E27FC236}">
                      <a16:creationId xmlns:a16="http://schemas.microsoft.com/office/drawing/2014/main" id="{E815BA7B-71F8-CEDC-0196-BD3AAE0E1CBA}"/>
                    </a:ext>
                  </a:extLst>
                </p:cNvPr>
                <p:cNvSpPr/>
                <p:nvPr/>
              </p:nvSpPr>
              <p:spPr bwMode="gray">
                <a:xfrm>
                  <a:off x="7589264" y="11510382"/>
                  <a:ext cx="263785" cy="167863"/>
                </a:xfrm>
                <a:custGeom>
                  <a:avLst/>
                  <a:gdLst>
                    <a:gd name="connsiteX0" fmla="*/ 11241 w 263784"/>
                    <a:gd name="connsiteY0" fmla="*/ 157522 h 167862"/>
                    <a:gd name="connsiteX1" fmla="*/ 11241 w 263784"/>
                    <a:gd name="connsiteY1" fmla="*/ 51408 h 167862"/>
                    <a:gd name="connsiteX2" fmla="*/ 51408 w 263784"/>
                    <a:gd name="connsiteY2" fmla="*/ 11241 h 167862"/>
                    <a:gd name="connsiteX3" fmla="*/ 212676 w 263784"/>
                    <a:gd name="connsiteY3" fmla="*/ 11241 h 167862"/>
                    <a:gd name="connsiteX4" fmla="*/ 252844 w 263784"/>
                    <a:gd name="connsiteY4" fmla="*/ 51408 h 167862"/>
                    <a:gd name="connsiteX5" fmla="*/ 252844 w 263784"/>
                    <a:gd name="connsiteY5" fmla="*/ 149128 h 16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784" h="167862">
                      <a:moveTo>
                        <a:pt x="11241" y="157522"/>
                      </a:moveTo>
                      <a:lnTo>
                        <a:pt x="11241" y="51408"/>
                      </a:lnTo>
                      <a:cubicBezTo>
                        <a:pt x="11241" y="29226"/>
                        <a:pt x="29226" y="11241"/>
                        <a:pt x="51408" y="11241"/>
                      </a:cubicBezTo>
                      <a:lnTo>
                        <a:pt x="212676" y="11241"/>
                      </a:lnTo>
                      <a:cubicBezTo>
                        <a:pt x="234859" y="11241"/>
                        <a:pt x="252844" y="29226"/>
                        <a:pt x="252844" y="51408"/>
                      </a:cubicBezTo>
                      <a:lnTo>
                        <a:pt x="252844" y="149128"/>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5" name="Freihandform: Form 313">
                  <a:extLst>
                    <a:ext uri="{FF2B5EF4-FFF2-40B4-BE49-F238E27FC236}">
                      <a16:creationId xmlns:a16="http://schemas.microsoft.com/office/drawing/2014/main" id="{6A94F8D3-5CD2-2C3C-AB63-DEA5A7760C2B}"/>
                    </a:ext>
                  </a:extLst>
                </p:cNvPr>
                <p:cNvSpPr/>
                <p:nvPr/>
              </p:nvSpPr>
              <p:spPr bwMode="gray">
                <a:xfrm>
                  <a:off x="7709765" y="11546952"/>
                  <a:ext cx="17985" cy="77936"/>
                </a:xfrm>
                <a:custGeom>
                  <a:avLst/>
                  <a:gdLst>
                    <a:gd name="connsiteX0" fmla="*/ 11241 w 17985"/>
                    <a:gd name="connsiteY0" fmla="*/ 66995 h 77936"/>
                    <a:gd name="connsiteX1" fmla="*/ 11241 w 17985"/>
                    <a:gd name="connsiteY1" fmla="*/ 11241 h 77936"/>
                  </a:gdLst>
                  <a:ahLst/>
                  <a:cxnLst>
                    <a:cxn ang="0">
                      <a:pos x="connsiteX0" y="connsiteY0"/>
                    </a:cxn>
                    <a:cxn ang="0">
                      <a:pos x="connsiteX1" y="connsiteY1"/>
                    </a:cxn>
                  </a:cxnLst>
                  <a:rect l="l" t="t" r="r" b="b"/>
                  <a:pathLst>
                    <a:path w="17985" h="77936">
                      <a:moveTo>
                        <a:pt x="11241" y="66995"/>
                      </a:moveTo>
                      <a:lnTo>
                        <a:pt x="11241" y="1124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6" name="Freihandform: Form 314">
                  <a:extLst>
                    <a:ext uri="{FF2B5EF4-FFF2-40B4-BE49-F238E27FC236}">
                      <a16:creationId xmlns:a16="http://schemas.microsoft.com/office/drawing/2014/main" id="{18A266A4-57D4-5864-2388-7FD3411A1E70}"/>
                    </a:ext>
                  </a:extLst>
                </p:cNvPr>
                <p:cNvSpPr/>
                <p:nvPr/>
              </p:nvSpPr>
              <p:spPr bwMode="gray">
                <a:xfrm>
                  <a:off x="7682188" y="11575129"/>
                  <a:ext cx="77936" cy="17985"/>
                </a:xfrm>
                <a:custGeom>
                  <a:avLst/>
                  <a:gdLst>
                    <a:gd name="connsiteX0" fmla="*/ 11241 w 77936"/>
                    <a:gd name="connsiteY0" fmla="*/ 11241 h 17985"/>
                    <a:gd name="connsiteX1" fmla="*/ 66995 w 77936"/>
                    <a:gd name="connsiteY1" fmla="*/ 11241 h 17985"/>
                  </a:gdLst>
                  <a:ahLst/>
                  <a:cxnLst>
                    <a:cxn ang="0">
                      <a:pos x="connsiteX0" y="connsiteY0"/>
                    </a:cxn>
                    <a:cxn ang="0">
                      <a:pos x="connsiteX1" y="connsiteY1"/>
                    </a:cxn>
                  </a:cxnLst>
                  <a:rect l="l" t="t" r="r" b="b"/>
                  <a:pathLst>
                    <a:path w="77936" h="17985">
                      <a:moveTo>
                        <a:pt x="11241" y="11241"/>
                      </a:moveTo>
                      <a:lnTo>
                        <a:pt x="66995" y="11241"/>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7" name="Freihandform: Form 315">
                  <a:extLst>
                    <a:ext uri="{FF2B5EF4-FFF2-40B4-BE49-F238E27FC236}">
                      <a16:creationId xmlns:a16="http://schemas.microsoft.com/office/drawing/2014/main" id="{B7AC0CDF-196F-0B1C-3F24-F07B5D670ADD}"/>
                    </a:ext>
                  </a:extLst>
                </p:cNvPr>
                <p:cNvSpPr/>
                <p:nvPr/>
              </p:nvSpPr>
              <p:spPr bwMode="gray">
                <a:xfrm>
                  <a:off x="7710965" y="11757980"/>
                  <a:ext cx="197838" cy="341721"/>
                </a:xfrm>
                <a:custGeom>
                  <a:avLst/>
                  <a:gdLst>
                    <a:gd name="connsiteX0" fmla="*/ 168312 w 197838"/>
                    <a:gd name="connsiteY0" fmla="*/ 11241 h 341721"/>
                    <a:gd name="connsiteX1" fmla="*/ 180902 w 197838"/>
                    <a:gd name="connsiteY1" fmla="*/ 96371 h 341721"/>
                    <a:gd name="connsiteX2" fmla="*/ 11241 w 197838"/>
                    <a:gd name="connsiteY2" fmla="*/ 330780 h 341721"/>
                  </a:gdLst>
                  <a:ahLst/>
                  <a:cxnLst>
                    <a:cxn ang="0">
                      <a:pos x="connsiteX0" y="connsiteY0"/>
                    </a:cxn>
                    <a:cxn ang="0">
                      <a:pos x="connsiteX1" y="connsiteY1"/>
                    </a:cxn>
                    <a:cxn ang="0">
                      <a:pos x="connsiteX2" y="connsiteY2"/>
                    </a:cxn>
                  </a:cxnLst>
                  <a:rect l="l" t="t" r="r" b="b"/>
                  <a:pathLst>
                    <a:path w="197838" h="341721">
                      <a:moveTo>
                        <a:pt x="168312" y="11241"/>
                      </a:moveTo>
                      <a:cubicBezTo>
                        <a:pt x="193492" y="14838"/>
                        <a:pt x="201285" y="35221"/>
                        <a:pt x="180902" y="96371"/>
                      </a:cubicBezTo>
                      <a:cubicBezTo>
                        <a:pt x="147329" y="197689"/>
                        <a:pt x="93373" y="330780"/>
                        <a:pt x="11241" y="330780"/>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8" name="Freihandform: Form 316">
                  <a:extLst>
                    <a:ext uri="{FF2B5EF4-FFF2-40B4-BE49-F238E27FC236}">
                      <a16:creationId xmlns:a16="http://schemas.microsoft.com/office/drawing/2014/main" id="{906AB193-F2D7-2D86-F479-F61434FC427E}"/>
                    </a:ext>
                  </a:extLst>
                </p:cNvPr>
                <p:cNvSpPr/>
                <p:nvPr/>
              </p:nvSpPr>
              <p:spPr bwMode="gray">
                <a:xfrm>
                  <a:off x="7530271" y="11757980"/>
                  <a:ext cx="197838" cy="341721"/>
                </a:xfrm>
                <a:custGeom>
                  <a:avLst/>
                  <a:gdLst>
                    <a:gd name="connsiteX0" fmla="*/ 35462 w 197838"/>
                    <a:gd name="connsiteY0" fmla="*/ 11241 h 341721"/>
                    <a:gd name="connsiteX1" fmla="*/ 22872 w 197838"/>
                    <a:gd name="connsiteY1" fmla="*/ 96371 h 341721"/>
                    <a:gd name="connsiteX2" fmla="*/ 192534 w 197838"/>
                    <a:gd name="connsiteY2" fmla="*/ 330780 h 341721"/>
                  </a:gdLst>
                  <a:ahLst/>
                  <a:cxnLst>
                    <a:cxn ang="0">
                      <a:pos x="connsiteX0" y="connsiteY0"/>
                    </a:cxn>
                    <a:cxn ang="0">
                      <a:pos x="connsiteX1" y="connsiteY1"/>
                    </a:cxn>
                    <a:cxn ang="0">
                      <a:pos x="connsiteX2" y="connsiteY2"/>
                    </a:cxn>
                  </a:cxnLst>
                  <a:rect l="l" t="t" r="r" b="b"/>
                  <a:pathLst>
                    <a:path w="197838" h="341721">
                      <a:moveTo>
                        <a:pt x="35462" y="11241"/>
                      </a:moveTo>
                      <a:cubicBezTo>
                        <a:pt x="10282" y="14838"/>
                        <a:pt x="2489" y="35221"/>
                        <a:pt x="22872" y="96371"/>
                      </a:cubicBezTo>
                      <a:cubicBezTo>
                        <a:pt x="56445" y="197689"/>
                        <a:pt x="110401" y="330780"/>
                        <a:pt x="192534" y="330780"/>
                      </a:cubicBez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9" name="Freihandform: Form 317">
                  <a:extLst>
                    <a:ext uri="{FF2B5EF4-FFF2-40B4-BE49-F238E27FC236}">
                      <a16:creationId xmlns:a16="http://schemas.microsoft.com/office/drawing/2014/main" id="{76A9DB17-A4F7-B2A3-5F23-2E1EB154446E}"/>
                    </a:ext>
                  </a:extLst>
                </p:cNvPr>
                <p:cNvSpPr/>
                <p:nvPr/>
              </p:nvSpPr>
              <p:spPr bwMode="gray">
                <a:xfrm>
                  <a:off x="7835063" y="12070325"/>
                  <a:ext cx="89927" cy="89927"/>
                </a:xfrm>
                <a:custGeom>
                  <a:avLst/>
                  <a:gdLst>
                    <a:gd name="connsiteX0" fmla="*/ 80784 w 89926"/>
                    <a:gd name="connsiteY0" fmla="*/ 46013 h 89926"/>
                    <a:gd name="connsiteX1" fmla="*/ 46012 w 89926"/>
                    <a:gd name="connsiteY1" fmla="*/ 80784 h 89926"/>
                    <a:gd name="connsiteX2" fmla="*/ 11240 w 89926"/>
                    <a:gd name="connsiteY2" fmla="*/ 46013 h 89926"/>
                    <a:gd name="connsiteX3" fmla="*/ 46012 w 89926"/>
                    <a:gd name="connsiteY3" fmla="*/ 11241 h 89926"/>
                    <a:gd name="connsiteX4" fmla="*/ 80784 w 89926"/>
                    <a:gd name="connsiteY4" fmla="*/ 46013 h 89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6" h="89926">
                      <a:moveTo>
                        <a:pt x="80784" y="46013"/>
                      </a:moveTo>
                      <a:cubicBezTo>
                        <a:pt x="80784" y="65216"/>
                        <a:pt x="65216" y="80784"/>
                        <a:pt x="46012" y="80784"/>
                      </a:cubicBezTo>
                      <a:cubicBezTo>
                        <a:pt x="26808" y="80784"/>
                        <a:pt x="11240" y="65216"/>
                        <a:pt x="11240" y="46013"/>
                      </a:cubicBezTo>
                      <a:cubicBezTo>
                        <a:pt x="11240" y="26809"/>
                        <a:pt x="26808" y="11241"/>
                        <a:pt x="46012" y="11241"/>
                      </a:cubicBezTo>
                      <a:cubicBezTo>
                        <a:pt x="65216" y="11241"/>
                        <a:pt x="80784" y="26809"/>
                        <a:pt x="80784" y="46013"/>
                      </a:cubicBezTo>
                      <a:close/>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0" name="Freihandform: Form 318">
                  <a:extLst>
                    <a:ext uri="{FF2B5EF4-FFF2-40B4-BE49-F238E27FC236}">
                      <a16:creationId xmlns:a16="http://schemas.microsoft.com/office/drawing/2014/main" id="{C9AEF105-EF09-1534-7D7F-425CDC7D2E31}"/>
                    </a:ext>
                  </a:extLst>
                </p:cNvPr>
                <p:cNvSpPr/>
                <p:nvPr/>
              </p:nvSpPr>
              <p:spPr bwMode="gray">
                <a:xfrm>
                  <a:off x="7711564" y="12077519"/>
                  <a:ext cx="179853" cy="155873"/>
                </a:xfrm>
                <a:custGeom>
                  <a:avLst/>
                  <a:gdLst>
                    <a:gd name="connsiteX0" fmla="*/ 11241 w 179853"/>
                    <a:gd name="connsiteY0" fmla="*/ 11241 h 155872"/>
                    <a:gd name="connsiteX1" fmla="*/ 11241 w 179853"/>
                    <a:gd name="connsiteY1" fmla="*/ 73590 h 155872"/>
                    <a:gd name="connsiteX2" fmla="*/ 86180 w 179853"/>
                    <a:gd name="connsiteY2" fmla="*/ 148529 h 155872"/>
                    <a:gd name="connsiteX3" fmla="*/ 95172 w 179853"/>
                    <a:gd name="connsiteY3" fmla="*/ 148529 h 155872"/>
                    <a:gd name="connsiteX4" fmla="*/ 170111 w 179853"/>
                    <a:gd name="connsiteY4" fmla="*/ 73590 h 155872"/>
                    <a:gd name="connsiteX5" fmla="*/ 170111 w 179853"/>
                    <a:gd name="connsiteY5" fmla="*/ 73590 h 15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853" h="155872">
                      <a:moveTo>
                        <a:pt x="11241" y="11241"/>
                      </a:moveTo>
                      <a:lnTo>
                        <a:pt x="11241" y="73590"/>
                      </a:lnTo>
                      <a:cubicBezTo>
                        <a:pt x="11241" y="114956"/>
                        <a:pt x="44813" y="148529"/>
                        <a:pt x="86180" y="148529"/>
                      </a:cubicBezTo>
                      <a:lnTo>
                        <a:pt x="95172" y="148529"/>
                      </a:lnTo>
                      <a:cubicBezTo>
                        <a:pt x="136539" y="148529"/>
                        <a:pt x="170111" y="114956"/>
                        <a:pt x="170111" y="73590"/>
                      </a:cubicBezTo>
                      <a:lnTo>
                        <a:pt x="170111" y="73590"/>
                      </a:lnTo>
                    </a:path>
                  </a:pathLst>
                </a:custGeom>
                <a:grpFill/>
                <a:ln w="12700" cap="rnd">
                  <a:solidFill>
                    <a:srgbClr val="0074BC"/>
                  </a:solidFill>
                  <a:prstDash val="solid"/>
                  <a:miter/>
                </a:ln>
              </p:spPr>
              <p:txBody>
                <a:bodyPr lIns="0" tIns="0" rIns="0" bIns="0" rtlCol="0" anchor="ctr"/>
                <a:lstStyle/>
                <a:p>
                  <a:pPr>
                    <a:defRPr/>
                  </a:pPr>
                  <a:endParaRPr lang="es-ES_tradnl" sz="1050" kern="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sp>
          <p:nvSpPr>
            <p:cNvPr id="175" name="TextBox 88">
              <a:extLst>
                <a:ext uri="{FF2B5EF4-FFF2-40B4-BE49-F238E27FC236}">
                  <a16:creationId xmlns:a16="http://schemas.microsoft.com/office/drawing/2014/main" id="{F79581D8-50F2-E984-AB3D-E50B4BEC2977}"/>
                </a:ext>
              </a:extLst>
            </p:cNvPr>
            <p:cNvSpPr txBox="1"/>
            <p:nvPr/>
          </p:nvSpPr>
          <p:spPr>
            <a:xfrm>
              <a:off x="5779209" y="2732148"/>
              <a:ext cx="1511928" cy="488048"/>
            </a:xfrm>
            <a:prstGeom prst="rect">
              <a:avLst/>
            </a:prstGeom>
            <a:noFill/>
          </p:spPr>
          <p:txBody>
            <a:bodyPr wrap="none" lIns="0" tIns="0" rIns="0" bIns="0" rtlCol="0" anchor="ctr">
              <a:noAutofit/>
            </a:bodyPr>
            <a:lstStyle/>
            <a:p>
              <a:pPr>
                <a:lnSpc>
                  <a:spcPct val="90000"/>
                </a:lnSpc>
                <a:spcAft>
                  <a:spcPts val="750"/>
                </a:spcAft>
                <a:defRPr/>
              </a:pPr>
              <a:r>
                <a:rPr lang="es-ES_tradnl" sz="1050" b="1" kern="0">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PALOMA</a:t>
              </a:r>
            </a:p>
          </p:txBody>
        </p:sp>
      </p:grpSp>
      <p:grpSp>
        <p:nvGrpSpPr>
          <p:cNvPr id="191" name="Group 27">
            <a:extLst>
              <a:ext uri="{FF2B5EF4-FFF2-40B4-BE49-F238E27FC236}">
                <a16:creationId xmlns:a16="http://schemas.microsoft.com/office/drawing/2014/main" id="{3E4965D7-0A7D-FEC5-D09B-1B869DF90DBF}"/>
              </a:ext>
            </a:extLst>
          </p:cNvPr>
          <p:cNvGrpSpPr/>
          <p:nvPr/>
        </p:nvGrpSpPr>
        <p:grpSpPr>
          <a:xfrm>
            <a:off x="5110838" y="2577747"/>
            <a:ext cx="1240703" cy="1197281"/>
            <a:chOff x="868028" y="857904"/>
            <a:chExt cx="3637700" cy="3745846"/>
          </a:xfrm>
        </p:grpSpPr>
        <p:sp>
          <p:nvSpPr>
            <p:cNvPr id="192" name="Oval 123">
              <a:extLst>
                <a:ext uri="{FF2B5EF4-FFF2-40B4-BE49-F238E27FC236}">
                  <a16:creationId xmlns:a16="http://schemas.microsoft.com/office/drawing/2014/main" id="{04BDAE92-AAAA-A5F4-C746-95E7B2895FAA}"/>
                </a:ext>
              </a:extLst>
            </p:cNvPr>
            <p:cNvSpPr/>
            <p:nvPr/>
          </p:nvSpPr>
          <p:spPr>
            <a:xfrm>
              <a:off x="868028" y="857904"/>
              <a:ext cx="3637700" cy="3745846"/>
            </a:xfrm>
            <a:prstGeom prst="ellipse">
              <a:avLst/>
            </a:prstGeom>
            <a:noFill/>
            <a:ln w="76200" cap="flat" cmpd="sng" algn="ctr">
              <a:solidFill>
                <a:sysClr val="window" lastClr="FFFFFF">
                  <a:lumMod val="50000"/>
                </a:sysClr>
              </a:solidFill>
              <a:prstDash val="solid"/>
              <a:round/>
              <a:headEnd type="none" w="med" len="med"/>
              <a:tailEnd type="none" w="med" len="med"/>
            </a:ln>
            <a:effectLst/>
          </p:spPr>
          <p:txBody>
            <a:bodyPr rtlCol="0" anchor="ctr"/>
            <a:lstStyle/>
            <a:p>
              <a:pPr algn="ctr" defTabSz="630164">
                <a:defRPr/>
              </a:pPr>
              <a:endParaRPr lang="es-ES_tradnl" sz="2475" kern="0">
                <a:solidFill>
                  <a:srgbClr val="FFFFFF"/>
                </a:solidFill>
                <a:latin typeface="Calibri"/>
              </a:endParaRPr>
            </a:p>
          </p:txBody>
        </p:sp>
        <p:sp>
          <p:nvSpPr>
            <p:cNvPr id="193" name="Rectangle 124">
              <a:extLst>
                <a:ext uri="{FF2B5EF4-FFF2-40B4-BE49-F238E27FC236}">
                  <a16:creationId xmlns:a16="http://schemas.microsoft.com/office/drawing/2014/main" id="{82EEE08D-E9D3-834E-7E78-DDDC36F5FDD0}"/>
                </a:ext>
              </a:extLst>
            </p:cNvPr>
            <p:cNvSpPr/>
            <p:nvPr/>
          </p:nvSpPr>
          <p:spPr>
            <a:xfrm rot="19066306">
              <a:off x="1114732" y="1059762"/>
              <a:ext cx="785795" cy="666919"/>
            </a:xfrm>
            <a:prstGeom prst="rect">
              <a:avLst/>
            </a:prstGeom>
            <a:solidFill>
              <a:srgbClr val="FFFFFF"/>
            </a:solidFill>
            <a:ln w="25400" cap="flat" cmpd="sng" algn="ctr">
              <a:noFill/>
              <a:prstDash val="solid"/>
            </a:ln>
            <a:effectLst/>
          </p:spPr>
          <p:txBody>
            <a:bodyPr rtlCol="0" anchor="ctr"/>
            <a:lstStyle/>
            <a:p>
              <a:pPr algn="ctr" defTabSz="630164">
                <a:defRPr/>
              </a:pPr>
              <a:endParaRPr lang="es-ES_tradnl" sz="2475" kern="0">
                <a:solidFill>
                  <a:srgbClr val="FFFFFF"/>
                </a:solidFill>
                <a:latin typeface="Calibri"/>
              </a:endParaRPr>
            </a:p>
          </p:txBody>
        </p:sp>
        <p:sp>
          <p:nvSpPr>
            <p:cNvPr id="194" name="Isosceles Triangle 26">
              <a:extLst>
                <a:ext uri="{FF2B5EF4-FFF2-40B4-BE49-F238E27FC236}">
                  <a16:creationId xmlns:a16="http://schemas.microsoft.com/office/drawing/2014/main" id="{D9AFF1E1-27E9-DF4E-2716-B729CBE973A8}"/>
                </a:ext>
              </a:extLst>
            </p:cNvPr>
            <p:cNvSpPr/>
            <p:nvPr/>
          </p:nvSpPr>
          <p:spPr>
            <a:xfrm rot="1986929">
              <a:off x="1151280" y="1361245"/>
              <a:ext cx="255840" cy="328892"/>
            </a:xfrm>
            <a:prstGeom prst="triangle">
              <a:avLst/>
            </a:prstGeom>
            <a:solidFill>
              <a:srgbClr val="7F7F7F"/>
            </a:solidFill>
            <a:ln w="25400" cap="flat" cmpd="sng" algn="ctr">
              <a:solidFill>
                <a:sysClr val="window" lastClr="FFFFFF">
                  <a:lumMod val="50000"/>
                </a:sysClr>
              </a:solidFill>
              <a:prstDash val="solid"/>
            </a:ln>
            <a:effectLst/>
          </p:spPr>
          <p:txBody>
            <a:bodyPr rtlCol="0" anchor="ctr"/>
            <a:lstStyle/>
            <a:p>
              <a:pPr algn="ctr" defTabSz="630164">
                <a:defRPr/>
              </a:pPr>
              <a:endParaRPr lang="es-ES_tradnl" sz="2475" kern="0">
                <a:solidFill>
                  <a:srgbClr val="FFFFFF"/>
                </a:solidFill>
                <a:latin typeface="Calibri"/>
              </a:endParaRPr>
            </a:p>
          </p:txBody>
        </p:sp>
      </p:grpSp>
      <p:sp>
        <p:nvSpPr>
          <p:cNvPr id="195" name="TextBox 126">
            <a:extLst>
              <a:ext uri="{FF2B5EF4-FFF2-40B4-BE49-F238E27FC236}">
                <a16:creationId xmlns:a16="http://schemas.microsoft.com/office/drawing/2014/main" id="{904E3957-0621-D377-945C-AFD861BE1CC3}"/>
              </a:ext>
            </a:extLst>
          </p:cNvPr>
          <p:cNvSpPr txBox="1"/>
          <p:nvPr/>
        </p:nvSpPr>
        <p:spPr>
          <a:xfrm>
            <a:off x="5282345" y="2850791"/>
            <a:ext cx="897682" cy="253916"/>
          </a:xfrm>
          <a:prstGeom prst="rect">
            <a:avLst/>
          </a:prstGeom>
          <a:noFill/>
        </p:spPr>
        <p:txBody>
          <a:bodyPr wrap="none" lIns="0" tIns="0" rIns="0" bIns="0" rtlCol="0">
            <a:spAutoFit/>
          </a:bodyPr>
          <a:lstStyle/>
          <a:p>
            <a:pPr algn="ctr">
              <a:spcBef>
                <a:spcPts val="11"/>
              </a:spcBef>
              <a:spcAft>
                <a:spcPts val="11"/>
              </a:spcAft>
              <a:buSzPct val="80000"/>
            </a:pPr>
            <a:r>
              <a:rPr lang="es-ES_tradnl" sz="825">
                <a:solidFill>
                  <a:srgbClr val="003366"/>
                </a:solidFill>
                <a:latin typeface="Hiragino Kaku Gothic StdN W8" panose="020B0800000000000000" pitchFamily="34" charset="-128"/>
                <a:ea typeface="Hiragino Kaku Gothic StdN W8" panose="020B0800000000000000" pitchFamily="34" charset="-128"/>
                <a:cs typeface="Hadassah Friedlaender" panose="020F0502020204030204" pitchFamily="34" charset="0"/>
              </a:rPr>
              <a:t>ADVANCED </a:t>
            </a:r>
          </a:p>
          <a:p>
            <a:pPr algn="ctr">
              <a:spcBef>
                <a:spcPts val="11"/>
              </a:spcBef>
              <a:spcAft>
                <a:spcPts val="11"/>
              </a:spcAft>
              <a:buSzPct val="80000"/>
            </a:pPr>
            <a:r>
              <a:rPr lang="es-ES_tradnl" sz="825">
                <a:solidFill>
                  <a:srgbClr val="003366"/>
                </a:solidFill>
                <a:latin typeface="Hiragino Kaku Gothic StdN W8" panose="020B0800000000000000" pitchFamily="34" charset="-128"/>
                <a:ea typeface="Hiragino Kaku Gothic StdN W8" panose="020B0800000000000000" pitchFamily="34" charset="-128"/>
                <a:cs typeface="Hadassah Friedlaender" panose="020F0502020204030204" pitchFamily="34" charset="0"/>
              </a:rPr>
              <a:t>DATA ANALYTICS</a:t>
            </a:r>
          </a:p>
        </p:txBody>
      </p:sp>
      <p:sp>
        <p:nvSpPr>
          <p:cNvPr id="196" name="Rectangle 127">
            <a:extLst>
              <a:ext uri="{FF2B5EF4-FFF2-40B4-BE49-F238E27FC236}">
                <a16:creationId xmlns:a16="http://schemas.microsoft.com/office/drawing/2014/main" id="{D1B88BA1-D1E9-E1AA-6341-41103FF74FEB}"/>
              </a:ext>
            </a:extLst>
          </p:cNvPr>
          <p:cNvSpPr/>
          <p:nvPr/>
        </p:nvSpPr>
        <p:spPr>
          <a:xfrm>
            <a:off x="2674748" y="4449066"/>
            <a:ext cx="2054243" cy="529390"/>
          </a:xfrm>
          <a:prstGeom prst="rect">
            <a:avLst/>
          </a:prstGeom>
          <a:noFill/>
          <a:ln w="9525" cap="flat" cmpd="sng" algn="ctr">
            <a:noFill/>
            <a:prstDash val="solid"/>
          </a:ln>
          <a:effectLst/>
        </p:spPr>
        <p:txBody>
          <a:bodyPr lIns="27000" tIns="27000" rIns="27000" bIns="27000" rtlCol="0" anchor="ctr"/>
          <a:lstStyle/>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Total</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3.364.537   </a:t>
            </a:r>
          </a:p>
        </p:txBody>
      </p:sp>
      <p:sp>
        <p:nvSpPr>
          <p:cNvPr id="197" name="Rectangle 128">
            <a:extLst>
              <a:ext uri="{FF2B5EF4-FFF2-40B4-BE49-F238E27FC236}">
                <a16:creationId xmlns:a16="http://schemas.microsoft.com/office/drawing/2014/main" id="{CFE0A552-AA00-2EDA-DC99-6B46CE66D3F3}"/>
              </a:ext>
            </a:extLst>
          </p:cNvPr>
          <p:cNvSpPr/>
          <p:nvPr/>
        </p:nvSpPr>
        <p:spPr>
          <a:xfrm>
            <a:off x="5124511" y="1967375"/>
            <a:ext cx="1133946" cy="355423"/>
          </a:xfrm>
          <a:prstGeom prst="rect">
            <a:avLst/>
          </a:prstGeom>
          <a:solidFill>
            <a:sysClr val="window" lastClr="FFFFFF"/>
          </a:solidFill>
          <a:ln w="9525" cap="flat" cmpd="sng" algn="ctr">
            <a:noFill/>
            <a:prstDash val="solid"/>
          </a:ln>
          <a:effectLst/>
        </p:spPr>
        <p:txBody>
          <a:bodyPr lIns="27000" tIns="27000" rIns="27000" bIns="27000" rtlCol="0" anchor="ctr"/>
          <a:lstStyle/>
          <a:p>
            <a:pPr>
              <a:defRPr/>
            </a:pPr>
            <a:r>
              <a:rPr lang="es-ES_tradnl" sz="900" kern="0" dirty="0">
                <a:solidFill>
                  <a:prstClr val="white">
                    <a:lumMod val="50000"/>
                  </a:prstClr>
                </a:solidFill>
                <a:latin typeface="Helvetica Neue" panose="02000503000000020004" pitchFamily="2" charset="0"/>
              </a:rPr>
              <a:t>Total</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185.220.284</a:t>
            </a:r>
            <a:endPar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8" name="Rectangle 129">
            <a:extLst>
              <a:ext uri="{FF2B5EF4-FFF2-40B4-BE49-F238E27FC236}">
                <a16:creationId xmlns:a16="http://schemas.microsoft.com/office/drawing/2014/main" id="{D9F36308-8656-48E5-8331-1E55D41D9794}"/>
              </a:ext>
            </a:extLst>
          </p:cNvPr>
          <p:cNvSpPr/>
          <p:nvPr/>
        </p:nvSpPr>
        <p:spPr>
          <a:xfrm>
            <a:off x="7690214" y="2449682"/>
            <a:ext cx="2365401" cy="1012041"/>
          </a:xfrm>
          <a:prstGeom prst="rect">
            <a:avLst/>
          </a:prstGeom>
          <a:noFill/>
          <a:ln w="9525" cap="flat" cmpd="sng" algn="ctr">
            <a:noFill/>
            <a:prstDash val="solid"/>
          </a:ln>
          <a:effectLst/>
        </p:spPr>
        <p:txBody>
          <a:bodyPr lIns="27000" tIns="27000" rIns="27000" bIns="27000" rtlCol="0" anchor="ctr"/>
          <a:lstStyle/>
          <a:p>
            <a:pPr>
              <a:defRPr/>
            </a:pPr>
            <a:r>
              <a:rPr lang="es-ES_tradnl" sz="900" kern="0" dirty="0">
                <a:solidFill>
                  <a:prstClr val="white">
                    <a:lumMod val="50000"/>
                  </a:prstClr>
                </a:solidFill>
                <a:latin typeface="Helvetica Neue"/>
                <a:ea typeface="Helvetica Neue" panose="02000503000000020004" pitchFamily="2" charset="0"/>
                <a:cs typeface="Helvetica Neue" panose="02000503000000020004" pitchFamily="2" charset="0"/>
              </a:rPr>
              <a:t>Urgencias: </a:t>
            </a:r>
            <a:r>
              <a:rPr lang="es-ES_tradnl" sz="900" b="1" kern="0" dirty="0">
                <a:solidFill>
                  <a:prstClr val="white">
                    <a:lumMod val="50000"/>
                  </a:prstClr>
                </a:solidFill>
                <a:latin typeface="Helvetica Neue"/>
                <a:ea typeface="Helvetica Neue" panose="02000503000000020004" pitchFamily="2" charset="0"/>
                <a:cs typeface="Helvetica Neue" panose="02000503000000020004" pitchFamily="2" charset="0"/>
              </a:rPr>
              <a:t>8.724.527</a:t>
            </a:r>
          </a:p>
          <a:p>
            <a:pPr>
              <a:defRPr/>
            </a:pPr>
            <a:r>
              <a:rPr lang="es-ES_tradnl" sz="900" kern="0" dirty="0">
                <a:solidFill>
                  <a:prstClr val="white">
                    <a:lumMod val="50000"/>
                  </a:prstClr>
                </a:solidFill>
                <a:latin typeface="Helvetica Neue"/>
                <a:ea typeface="Helvetica Neue" panose="02000503000000020004" pitchFamily="2" charset="0"/>
                <a:cs typeface="Helvetica Neue" panose="02000503000000020004" pitchFamily="2" charset="0"/>
              </a:rPr>
              <a:t>Urgencias activas: </a:t>
            </a:r>
            <a:r>
              <a:rPr lang="es-ES_tradnl" sz="900" b="1" kern="0" dirty="0">
                <a:solidFill>
                  <a:prstClr val="white">
                    <a:lumMod val="50000"/>
                  </a:prstClr>
                </a:solidFill>
                <a:latin typeface="Helvetica Neue"/>
                <a:ea typeface="Helvetica Neue" panose="02000503000000020004" pitchFamily="2" charset="0"/>
                <a:cs typeface="Helvetica Neue" panose="02000503000000020004" pitchFamily="2" charset="0"/>
              </a:rPr>
              <a:t>1.700</a:t>
            </a:r>
          </a:p>
          <a:p>
            <a:pPr>
              <a:defRPr/>
            </a:pPr>
            <a:r>
              <a:rPr lang="es-ES_tradnl" sz="900" kern="0" dirty="0">
                <a:solidFill>
                  <a:prstClr val="white">
                    <a:lumMod val="50000"/>
                  </a:prstClr>
                </a:solidFill>
                <a:latin typeface="Helvetica Neue"/>
              </a:rPr>
              <a:t>Hospitalización a domicilio:</a:t>
            </a:r>
            <a:r>
              <a:rPr lang="es-ES_tradnl" sz="900" kern="0" dirty="0">
                <a:solidFill>
                  <a:prstClr val="white">
                    <a:lumMod val="50000"/>
                  </a:prstClr>
                </a:solidFill>
                <a:latin typeface="Helvetica Neue"/>
                <a:ea typeface="+mn-lt"/>
                <a:cs typeface="+mn-lt"/>
              </a:rPr>
              <a:t> </a:t>
            </a:r>
            <a:r>
              <a:rPr lang="es-ES_tradnl" sz="900" b="1" kern="0" dirty="0">
                <a:solidFill>
                  <a:prstClr val="white">
                    <a:lumMod val="50000"/>
                  </a:prstClr>
                </a:solidFill>
                <a:latin typeface="Helvetica Neue"/>
              </a:rPr>
              <a:t>4.499.159</a:t>
            </a:r>
          </a:p>
          <a:p>
            <a:pPr>
              <a:defRPr/>
            </a:pPr>
            <a:r>
              <a:rPr lang="es-ES_tradnl" sz="900" kern="0" dirty="0">
                <a:solidFill>
                  <a:prstClr val="white">
                    <a:lumMod val="50000"/>
                  </a:prstClr>
                </a:solidFill>
                <a:latin typeface="Helvetica Neue"/>
              </a:rPr>
              <a:t>Hospitalización activos: </a:t>
            </a:r>
            <a:r>
              <a:rPr lang="es-ES" sz="900" b="1" kern="0" dirty="0">
                <a:solidFill>
                  <a:prstClr val="white">
                    <a:lumMod val="50000"/>
                  </a:prstClr>
                </a:solidFill>
                <a:latin typeface="Helvetica Neue"/>
              </a:rPr>
              <a:t>16</a:t>
            </a:r>
          </a:p>
          <a:p>
            <a:pPr>
              <a:defRPr/>
            </a:pPr>
            <a:endPar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99" name="Straight Connector 133">
            <a:extLst>
              <a:ext uri="{FF2B5EF4-FFF2-40B4-BE49-F238E27FC236}">
                <a16:creationId xmlns:a16="http://schemas.microsoft.com/office/drawing/2014/main" id="{CD027F50-7F5C-5A91-7498-E23B5460BE03}"/>
              </a:ext>
            </a:extLst>
          </p:cNvPr>
          <p:cNvCxnSpPr>
            <a:cxnSpLocks/>
          </p:cNvCxnSpPr>
          <p:nvPr/>
        </p:nvCxnSpPr>
        <p:spPr>
          <a:xfrm>
            <a:off x="5031275" y="1992783"/>
            <a:ext cx="0" cy="283265"/>
          </a:xfrm>
          <a:prstGeom prst="line">
            <a:avLst/>
          </a:prstGeom>
          <a:noFill/>
          <a:ln w="38100" cap="flat" cmpd="sng" algn="ctr">
            <a:solidFill>
              <a:srgbClr val="4C7094"/>
            </a:solidFill>
            <a:prstDash val="solid"/>
          </a:ln>
          <a:effectLst/>
        </p:spPr>
      </p:cxnSp>
      <p:cxnSp>
        <p:nvCxnSpPr>
          <p:cNvPr id="200" name="Straight Connector 134">
            <a:extLst>
              <a:ext uri="{FF2B5EF4-FFF2-40B4-BE49-F238E27FC236}">
                <a16:creationId xmlns:a16="http://schemas.microsoft.com/office/drawing/2014/main" id="{4314C7B4-DBA3-6BB4-7ABC-B9BE10664279}"/>
              </a:ext>
            </a:extLst>
          </p:cNvPr>
          <p:cNvCxnSpPr>
            <a:cxnSpLocks/>
          </p:cNvCxnSpPr>
          <p:nvPr/>
        </p:nvCxnSpPr>
        <p:spPr>
          <a:xfrm>
            <a:off x="2553104" y="4558838"/>
            <a:ext cx="0" cy="389352"/>
          </a:xfrm>
          <a:prstGeom prst="line">
            <a:avLst/>
          </a:prstGeom>
          <a:noFill/>
          <a:ln w="38100" cap="flat" cmpd="sng" algn="ctr">
            <a:solidFill>
              <a:srgbClr val="4C7094"/>
            </a:solidFill>
            <a:prstDash val="solid"/>
          </a:ln>
          <a:effectLst/>
        </p:spPr>
      </p:cxnSp>
      <p:cxnSp>
        <p:nvCxnSpPr>
          <p:cNvPr id="201" name="Straight Connector 135">
            <a:extLst>
              <a:ext uri="{FF2B5EF4-FFF2-40B4-BE49-F238E27FC236}">
                <a16:creationId xmlns:a16="http://schemas.microsoft.com/office/drawing/2014/main" id="{0B7FBD8E-1621-ED1F-01C3-0AD7D69585CB}"/>
              </a:ext>
            </a:extLst>
          </p:cNvPr>
          <p:cNvCxnSpPr>
            <a:cxnSpLocks/>
          </p:cNvCxnSpPr>
          <p:nvPr/>
        </p:nvCxnSpPr>
        <p:spPr>
          <a:xfrm>
            <a:off x="5072269" y="4857662"/>
            <a:ext cx="15836" cy="623646"/>
          </a:xfrm>
          <a:prstGeom prst="line">
            <a:avLst/>
          </a:prstGeom>
          <a:noFill/>
          <a:ln w="38100" cap="flat" cmpd="sng" algn="ctr">
            <a:solidFill>
              <a:srgbClr val="4C7094"/>
            </a:solidFill>
            <a:prstDash val="solid"/>
          </a:ln>
          <a:effectLst/>
        </p:spPr>
      </p:cxnSp>
      <p:sp>
        <p:nvSpPr>
          <p:cNvPr id="202" name="Ellipse 1009">
            <a:extLst>
              <a:ext uri="{FF2B5EF4-FFF2-40B4-BE49-F238E27FC236}">
                <a16:creationId xmlns:a16="http://schemas.microsoft.com/office/drawing/2014/main" id="{B1B02476-B40F-F5F7-2F8C-B94B336DBDE8}"/>
              </a:ext>
            </a:extLst>
          </p:cNvPr>
          <p:cNvSpPr>
            <a:spLocks noChangeAspect="1"/>
          </p:cNvSpPr>
          <p:nvPr/>
        </p:nvSpPr>
        <p:spPr bwMode="gray">
          <a:xfrm>
            <a:off x="7598395" y="3658490"/>
            <a:ext cx="366035" cy="366035"/>
          </a:xfrm>
          <a:prstGeom prst="ellipse">
            <a:avLst/>
          </a:prstGeom>
          <a:no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3" name="TextBox 137">
            <a:extLst>
              <a:ext uri="{FF2B5EF4-FFF2-40B4-BE49-F238E27FC236}">
                <a16:creationId xmlns:a16="http://schemas.microsoft.com/office/drawing/2014/main" id="{7A6DACA3-C765-DF76-3BBF-97CACBC96CA6}"/>
              </a:ext>
            </a:extLst>
          </p:cNvPr>
          <p:cNvSpPr txBox="1"/>
          <p:nvPr/>
        </p:nvSpPr>
        <p:spPr>
          <a:xfrm>
            <a:off x="8045272" y="3663865"/>
            <a:ext cx="1133946" cy="366036"/>
          </a:xfrm>
          <a:prstGeom prst="rect">
            <a:avLst/>
          </a:prstGeom>
          <a:noFill/>
        </p:spPr>
        <p:txBody>
          <a:bodyPr wrap="none" lIns="0" tIns="0" rIns="0" bIns="0" rtlCol="0" anchor="ctr">
            <a:noAutofit/>
          </a:bodyPr>
          <a:lstStyle/>
          <a:p>
            <a:pPr>
              <a:lnSpc>
                <a:spcPct val="90000"/>
              </a:lnSpc>
              <a:spcAft>
                <a:spcPts val="750"/>
              </a:spcAft>
            </a:pPr>
            <a:r>
              <a:rPr lang="es-ES_tradnl" sz="1050" b="1">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RTMAD</a:t>
            </a:r>
          </a:p>
        </p:txBody>
      </p:sp>
      <p:pic>
        <p:nvPicPr>
          <p:cNvPr id="204" name="Graphic 138" descr="salud mental contorno">
            <a:extLst>
              <a:ext uri="{FF2B5EF4-FFF2-40B4-BE49-F238E27FC236}">
                <a16:creationId xmlns:a16="http://schemas.microsoft.com/office/drawing/2014/main" id="{374F4166-323B-204C-CF87-FBC8CFC66B9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654164" y="3716157"/>
            <a:ext cx="259892" cy="259892"/>
          </a:xfrm>
          <a:prstGeom prst="rect">
            <a:avLst/>
          </a:prstGeom>
        </p:spPr>
      </p:pic>
      <p:cxnSp>
        <p:nvCxnSpPr>
          <p:cNvPr id="205" name="Straight Connector 140">
            <a:extLst>
              <a:ext uri="{FF2B5EF4-FFF2-40B4-BE49-F238E27FC236}">
                <a16:creationId xmlns:a16="http://schemas.microsoft.com/office/drawing/2014/main" id="{5CB28506-4F51-5CF4-7C88-B8C29EA295BB}"/>
              </a:ext>
            </a:extLst>
          </p:cNvPr>
          <p:cNvCxnSpPr>
            <a:cxnSpLocks/>
          </p:cNvCxnSpPr>
          <p:nvPr/>
        </p:nvCxnSpPr>
        <p:spPr>
          <a:xfrm>
            <a:off x="7513719" y="4214799"/>
            <a:ext cx="0" cy="367126"/>
          </a:xfrm>
          <a:prstGeom prst="line">
            <a:avLst/>
          </a:prstGeom>
          <a:noFill/>
          <a:ln w="38100" cap="flat" cmpd="sng" algn="ctr">
            <a:solidFill>
              <a:srgbClr val="4C7094"/>
            </a:solidFill>
            <a:prstDash val="solid"/>
          </a:ln>
          <a:effectLst/>
        </p:spPr>
      </p:cxnSp>
      <p:sp>
        <p:nvSpPr>
          <p:cNvPr id="206" name="Google Shape;300;g134782aa3a0_1_90">
            <a:extLst>
              <a:ext uri="{FF2B5EF4-FFF2-40B4-BE49-F238E27FC236}">
                <a16:creationId xmlns:a16="http://schemas.microsoft.com/office/drawing/2014/main" id="{D1C1B3EC-A03C-E142-D698-A64C52D9542C}"/>
              </a:ext>
            </a:extLst>
          </p:cNvPr>
          <p:cNvSpPr/>
          <p:nvPr/>
        </p:nvSpPr>
        <p:spPr>
          <a:xfrm>
            <a:off x="815267" y="5407470"/>
            <a:ext cx="3339927" cy="300150"/>
          </a:xfrm>
          <a:prstGeom prst="rect">
            <a:avLst/>
          </a:prstGeom>
          <a:noFill/>
          <a:ln>
            <a:noFill/>
          </a:ln>
        </p:spPr>
        <p:txBody>
          <a:bodyPr spcFirstLastPara="1" wrap="square" lIns="68569" tIns="34275" rIns="68569" bIns="34275" anchor="t" anchorCtr="0">
            <a:noAutofit/>
          </a:bodyPr>
          <a:lstStyle/>
          <a:p>
            <a:pPr>
              <a:lnSpc>
                <a:spcPct val="115000"/>
              </a:lnSpc>
              <a:defRPr/>
            </a:pPr>
            <a:r>
              <a:rPr lang="es-ES_tradnl" sz="1050" b="1" kern="0" dirty="0">
                <a:solidFill>
                  <a:srgbClr val="C00000"/>
                </a:solidFill>
                <a:latin typeface="Helvetica Neue"/>
              </a:rPr>
              <a:t>Datos</a:t>
            </a:r>
            <a:r>
              <a:rPr lang="es-ES_tradnl" sz="1500" b="1" dirty="0">
                <a:solidFill>
                  <a:srgbClr val="C00000"/>
                </a:solidFill>
                <a:latin typeface="Calibri" panose="020F0502020204030204"/>
              </a:rPr>
              <a:t> </a:t>
            </a:r>
            <a:r>
              <a:rPr lang="es-ES_tradnl" sz="1050" b="1" kern="0" dirty="0">
                <a:solidFill>
                  <a:srgbClr val="C00000"/>
                </a:solidFill>
                <a:latin typeface="Helvetica Neue"/>
              </a:rPr>
              <a:t>de Salud en la Plataforma: </a:t>
            </a:r>
            <a:endParaRPr lang="es-ES" dirty="0">
              <a:latin typeface="Helvetica Neue"/>
            </a:endParaRPr>
          </a:p>
          <a:p>
            <a:pPr>
              <a:lnSpc>
                <a:spcPct val="114999"/>
              </a:lnSpc>
              <a:defRPr/>
            </a:pPr>
            <a:r>
              <a:rPr lang="es-ES_tradnl" sz="1050" kern="0" dirty="0">
                <a:solidFill>
                  <a:srgbClr val="C00000"/>
                </a:solidFill>
                <a:latin typeface="Helvetica Neue"/>
              </a:rPr>
              <a:t>Diciembre 2023</a:t>
            </a:r>
            <a:endParaRPr lang="es-ES_tradnl" dirty="0">
              <a:latin typeface="Helvetica Neue"/>
            </a:endParaRPr>
          </a:p>
        </p:txBody>
      </p:sp>
      <p:cxnSp>
        <p:nvCxnSpPr>
          <p:cNvPr id="207" name="Straight Connector 134">
            <a:extLst>
              <a:ext uri="{FF2B5EF4-FFF2-40B4-BE49-F238E27FC236}">
                <a16:creationId xmlns:a16="http://schemas.microsoft.com/office/drawing/2014/main" id="{1820B4EE-C499-769F-7F1B-84428185907B}"/>
              </a:ext>
            </a:extLst>
          </p:cNvPr>
          <p:cNvCxnSpPr>
            <a:cxnSpLocks/>
          </p:cNvCxnSpPr>
          <p:nvPr/>
        </p:nvCxnSpPr>
        <p:spPr>
          <a:xfrm>
            <a:off x="2583041" y="2676215"/>
            <a:ext cx="0" cy="670788"/>
          </a:xfrm>
          <a:prstGeom prst="line">
            <a:avLst/>
          </a:prstGeom>
          <a:noFill/>
          <a:ln w="38100" cap="flat" cmpd="sng" algn="ctr">
            <a:solidFill>
              <a:srgbClr val="4C7094"/>
            </a:solidFill>
            <a:prstDash val="solid"/>
          </a:ln>
          <a:effectLst/>
        </p:spPr>
      </p:cxnSp>
      <p:sp>
        <p:nvSpPr>
          <p:cNvPr id="208" name="Rectangle 127">
            <a:extLst>
              <a:ext uri="{FF2B5EF4-FFF2-40B4-BE49-F238E27FC236}">
                <a16:creationId xmlns:a16="http://schemas.microsoft.com/office/drawing/2014/main" id="{13E06F01-9A82-08E1-E2CE-BBCD75A91F46}"/>
              </a:ext>
            </a:extLst>
          </p:cNvPr>
          <p:cNvSpPr/>
          <p:nvPr/>
        </p:nvSpPr>
        <p:spPr>
          <a:xfrm>
            <a:off x="2714661" y="2710386"/>
            <a:ext cx="2054243" cy="529390"/>
          </a:xfrm>
          <a:prstGeom prst="rect">
            <a:avLst/>
          </a:prstGeom>
          <a:noFill/>
          <a:ln w="9525" cap="flat" cmpd="sng" algn="ctr">
            <a:noFill/>
            <a:prstDash val="solid"/>
          </a:ln>
          <a:effectLst/>
        </p:spPr>
        <p:txBody>
          <a:bodyPr lIns="27000" tIns="27000" rIns="27000" bIns="27000" rtlCol="0" anchor="ctr"/>
          <a:lstStyle/>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Consultas matrona: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13.126</a:t>
            </a:r>
            <a:b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b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Hospitalización: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11.674</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Retorno: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en proceso de carga</a:t>
            </a:r>
          </a:p>
          <a:p>
            <a:pPr>
              <a:defRPr/>
            </a:pPr>
            <a:r>
              <a:rPr lang="es-ES_tradnl" sz="900" kern="0" dirty="0">
                <a:solidFill>
                  <a:prstClr val="white">
                    <a:lumMod val="50000"/>
                  </a:prstClr>
                </a:solidFill>
                <a:latin typeface="Helvetica Neue" panose="02000503000000020004" pitchFamily="2" charset="0"/>
              </a:rPr>
              <a:t>Salidas: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en proceso de carga</a:t>
            </a:r>
          </a:p>
        </p:txBody>
      </p:sp>
      <p:cxnSp>
        <p:nvCxnSpPr>
          <p:cNvPr id="209" name="Straight Connector 132">
            <a:extLst>
              <a:ext uri="{FF2B5EF4-FFF2-40B4-BE49-F238E27FC236}">
                <a16:creationId xmlns:a16="http://schemas.microsoft.com/office/drawing/2014/main" id="{53F05268-E3E2-3CFF-1014-0CDAD2BC4CA8}"/>
              </a:ext>
            </a:extLst>
          </p:cNvPr>
          <p:cNvCxnSpPr>
            <a:cxnSpLocks/>
          </p:cNvCxnSpPr>
          <p:nvPr/>
        </p:nvCxnSpPr>
        <p:spPr>
          <a:xfrm>
            <a:off x="7478999" y="2449933"/>
            <a:ext cx="8404" cy="784634"/>
          </a:xfrm>
          <a:prstGeom prst="line">
            <a:avLst/>
          </a:prstGeom>
          <a:noFill/>
          <a:ln w="38100" cap="flat" cmpd="sng" algn="ctr">
            <a:solidFill>
              <a:srgbClr val="4C7094"/>
            </a:solidFill>
            <a:prstDash val="solid"/>
          </a:ln>
          <a:effectLst/>
        </p:spPr>
      </p:cxnSp>
      <p:sp>
        <p:nvSpPr>
          <p:cNvPr id="210" name="Rectangle 127">
            <a:extLst>
              <a:ext uri="{FF2B5EF4-FFF2-40B4-BE49-F238E27FC236}">
                <a16:creationId xmlns:a16="http://schemas.microsoft.com/office/drawing/2014/main" id="{42529294-26DD-BEE3-2DD2-E0D8FB3997C7}"/>
              </a:ext>
            </a:extLst>
          </p:cNvPr>
          <p:cNvSpPr/>
          <p:nvPr/>
        </p:nvSpPr>
        <p:spPr>
          <a:xfrm>
            <a:off x="7633571" y="4122602"/>
            <a:ext cx="2054243" cy="529390"/>
          </a:xfrm>
          <a:prstGeom prst="rect">
            <a:avLst/>
          </a:prstGeom>
          <a:noFill/>
          <a:ln w="9525" cap="flat" cmpd="sng" algn="ctr">
            <a:noFill/>
            <a:prstDash val="solid"/>
          </a:ln>
          <a:effectLst/>
        </p:spPr>
        <p:txBody>
          <a:bodyPr lIns="27000" tIns="27000" rIns="27000" bIns="27000" rtlCol="0" anchor="ctr"/>
          <a:lstStyle/>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Registro tumores: </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176.658</a:t>
            </a: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a:t>
            </a:r>
            <a:endPar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1" name="TextBox 137">
            <a:extLst>
              <a:ext uri="{FF2B5EF4-FFF2-40B4-BE49-F238E27FC236}">
                <a16:creationId xmlns:a16="http://schemas.microsoft.com/office/drawing/2014/main" id="{62974581-4EC5-EE6F-A4C0-AE541DA98FCE}"/>
              </a:ext>
            </a:extLst>
          </p:cNvPr>
          <p:cNvSpPr txBox="1"/>
          <p:nvPr/>
        </p:nvSpPr>
        <p:spPr>
          <a:xfrm>
            <a:off x="3021248" y="4140605"/>
            <a:ext cx="1133946" cy="366036"/>
          </a:xfrm>
          <a:prstGeom prst="rect">
            <a:avLst/>
          </a:prstGeom>
          <a:noFill/>
        </p:spPr>
        <p:txBody>
          <a:bodyPr wrap="none" lIns="0" tIns="0" rIns="0" bIns="0" rtlCol="0" anchor="ctr">
            <a:noAutofit/>
          </a:bodyPr>
          <a:lstStyle/>
          <a:p>
            <a:pPr>
              <a:lnSpc>
                <a:spcPct val="90000"/>
              </a:lnSpc>
              <a:spcAft>
                <a:spcPts val="750"/>
              </a:spcAft>
            </a:pPr>
            <a:r>
              <a:rPr lang="es-ES_tradnl" sz="1050" b="1">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PREVECOLON</a:t>
            </a:r>
          </a:p>
        </p:txBody>
      </p:sp>
      <p:grpSp>
        <p:nvGrpSpPr>
          <p:cNvPr id="212" name="Grupo 211">
            <a:extLst>
              <a:ext uri="{FF2B5EF4-FFF2-40B4-BE49-F238E27FC236}">
                <a16:creationId xmlns:a16="http://schemas.microsoft.com/office/drawing/2014/main" id="{95555B09-B2DA-DF30-F374-F78B0417FB69}"/>
              </a:ext>
            </a:extLst>
          </p:cNvPr>
          <p:cNvGrpSpPr/>
          <p:nvPr/>
        </p:nvGrpSpPr>
        <p:grpSpPr>
          <a:xfrm>
            <a:off x="2558279" y="4052840"/>
            <a:ext cx="366035" cy="366035"/>
            <a:chOff x="2231209" y="4516270"/>
            <a:chExt cx="488047" cy="488047"/>
          </a:xfrm>
        </p:grpSpPr>
        <p:sp>
          <p:nvSpPr>
            <p:cNvPr id="213" name="Ellipse 1009">
              <a:extLst>
                <a:ext uri="{FF2B5EF4-FFF2-40B4-BE49-F238E27FC236}">
                  <a16:creationId xmlns:a16="http://schemas.microsoft.com/office/drawing/2014/main" id="{82C188EB-19DA-19CB-6E71-32FF5BB0AA63}"/>
                </a:ext>
              </a:extLst>
            </p:cNvPr>
            <p:cNvSpPr>
              <a:spLocks noChangeAspect="1"/>
            </p:cNvSpPr>
            <p:nvPr/>
          </p:nvSpPr>
          <p:spPr bwMode="gray">
            <a:xfrm>
              <a:off x="2231209" y="4516270"/>
              <a:ext cx="488047" cy="488047"/>
            </a:xfrm>
            <a:prstGeom prst="ellipse">
              <a:avLst/>
            </a:prstGeom>
            <a:no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14" name="Graphic 138" descr="Doctor contorno">
              <a:extLst>
                <a:ext uri="{FF2B5EF4-FFF2-40B4-BE49-F238E27FC236}">
                  <a16:creationId xmlns:a16="http://schemas.microsoft.com/office/drawing/2014/main" id="{0979A158-5286-9478-4654-9957FAA7E41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307431" y="4589928"/>
              <a:ext cx="346523" cy="346523"/>
            </a:xfrm>
            <a:prstGeom prst="rect">
              <a:avLst/>
            </a:prstGeom>
          </p:spPr>
        </p:pic>
      </p:grpSp>
      <p:sp>
        <p:nvSpPr>
          <p:cNvPr id="215" name="Rectangle 127">
            <a:extLst>
              <a:ext uri="{FF2B5EF4-FFF2-40B4-BE49-F238E27FC236}">
                <a16:creationId xmlns:a16="http://schemas.microsoft.com/office/drawing/2014/main" id="{8E230F0F-9670-5258-9931-71BD502EBFCF}"/>
              </a:ext>
            </a:extLst>
          </p:cNvPr>
          <p:cNvSpPr/>
          <p:nvPr/>
        </p:nvSpPr>
        <p:spPr>
          <a:xfrm>
            <a:off x="5196874" y="4741864"/>
            <a:ext cx="2054243" cy="865538"/>
          </a:xfrm>
          <a:prstGeom prst="rect">
            <a:avLst/>
          </a:prstGeom>
          <a:noFill/>
          <a:ln w="9525" cap="flat" cmpd="sng" algn="ctr">
            <a:noFill/>
            <a:prstDash val="solid"/>
          </a:ln>
          <a:effectLst/>
        </p:spPr>
        <p:txBody>
          <a:bodyPr lIns="27000" tIns="27000" rIns="27000" bIns="27000" rtlCol="0" anchor="ctr"/>
          <a:lstStyle/>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Carta</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4.204.822</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Citas</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2.145.937</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Excluidas</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1.394.538</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Población</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2.690.388</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Prueba estudio</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3.097.091</a:t>
            </a:r>
          </a:p>
          <a:p>
            <a:pPr>
              <a:defRPr/>
            </a:pPr>
            <a:r>
              <a:rPr lang="es-ES_tradnl" sz="900"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Ronda</a:t>
            </a:r>
            <a:r>
              <a:rPr lang="es-ES_tradnl" sz="900" b="1" kern="0" dirty="0">
                <a:solidFill>
                  <a:prstClr val="white">
                    <a:lumMod val="50000"/>
                  </a:prstClr>
                </a:solidFill>
                <a:latin typeface="Helvetica Neue" panose="02000503000000020004" pitchFamily="2" charset="0"/>
                <a:ea typeface="Helvetica Neue" panose="02000503000000020004" pitchFamily="2" charset="0"/>
                <a:cs typeface="Helvetica Neue" panose="02000503000000020004" pitchFamily="2" charset="0"/>
              </a:rPr>
              <a:t>: 4.619.376</a:t>
            </a:r>
          </a:p>
        </p:txBody>
      </p:sp>
      <p:sp>
        <p:nvSpPr>
          <p:cNvPr id="216" name="TextBox 137">
            <a:extLst>
              <a:ext uri="{FF2B5EF4-FFF2-40B4-BE49-F238E27FC236}">
                <a16:creationId xmlns:a16="http://schemas.microsoft.com/office/drawing/2014/main" id="{9A09D400-B03A-8465-D429-0E40FBAC1F16}"/>
              </a:ext>
            </a:extLst>
          </p:cNvPr>
          <p:cNvSpPr txBox="1"/>
          <p:nvPr/>
        </p:nvSpPr>
        <p:spPr>
          <a:xfrm>
            <a:off x="5543105" y="1537208"/>
            <a:ext cx="1133946" cy="366036"/>
          </a:xfrm>
          <a:prstGeom prst="rect">
            <a:avLst/>
          </a:prstGeom>
          <a:noFill/>
        </p:spPr>
        <p:txBody>
          <a:bodyPr wrap="none" lIns="0" tIns="0" rIns="0" bIns="0" rtlCol="0" anchor="ctr">
            <a:noAutofit/>
          </a:bodyPr>
          <a:lstStyle/>
          <a:p>
            <a:pPr>
              <a:lnSpc>
                <a:spcPct val="90000"/>
              </a:lnSpc>
              <a:spcAft>
                <a:spcPts val="750"/>
              </a:spcAft>
            </a:pPr>
            <a:r>
              <a:rPr lang="es-ES_tradnl" sz="1050" b="1" err="1">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SiCYT</a:t>
            </a:r>
            <a:r>
              <a:rPr lang="es-ES_tradnl" sz="1050" b="1">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 Salidas</a:t>
            </a:r>
          </a:p>
        </p:txBody>
      </p:sp>
      <p:grpSp>
        <p:nvGrpSpPr>
          <p:cNvPr id="217" name="Grupo 216">
            <a:extLst>
              <a:ext uri="{FF2B5EF4-FFF2-40B4-BE49-F238E27FC236}">
                <a16:creationId xmlns:a16="http://schemas.microsoft.com/office/drawing/2014/main" id="{7686468C-8178-AD8C-67FD-666CA466E29C}"/>
              </a:ext>
            </a:extLst>
          </p:cNvPr>
          <p:cNvGrpSpPr/>
          <p:nvPr/>
        </p:nvGrpSpPr>
        <p:grpSpPr>
          <a:xfrm>
            <a:off x="5098809" y="1509987"/>
            <a:ext cx="366035" cy="366035"/>
            <a:chOff x="6061145" y="901893"/>
            <a:chExt cx="488047" cy="488047"/>
          </a:xfrm>
        </p:grpSpPr>
        <p:pic>
          <p:nvPicPr>
            <p:cNvPr id="218" name="Graphic 138" descr="Médico contorno">
              <a:extLst>
                <a:ext uri="{FF2B5EF4-FFF2-40B4-BE49-F238E27FC236}">
                  <a16:creationId xmlns:a16="http://schemas.microsoft.com/office/drawing/2014/main" id="{3AEF69D9-2B92-74D5-FDC5-0B8D5DD82B9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6148532" y="981975"/>
              <a:ext cx="346523" cy="346523"/>
            </a:xfrm>
            <a:prstGeom prst="rect">
              <a:avLst/>
            </a:prstGeom>
          </p:spPr>
        </p:pic>
        <p:sp>
          <p:nvSpPr>
            <p:cNvPr id="219" name="Ellipse 1009">
              <a:extLst>
                <a:ext uri="{FF2B5EF4-FFF2-40B4-BE49-F238E27FC236}">
                  <a16:creationId xmlns:a16="http://schemas.microsoft.com/office/drawing/2014/main" id="{12E4E4CC-7ED9-1F6F-40DC-E55ADEFBC9C0}"/>
                </a:ext>
              </a:extLst>
            </p:cNvPr>
            <p:cNvSpPr>
              <a:spLocks noChangeAspect="1"/>
            </p:cNvSpPr>
            <p:nvPr/>
          </p:nvSpPr>
          <p:spPr bwMode="gray">
            <a:xfrm>
              <a:off x="6061145" y="901893"/>
              <a:ext cx="488047" cy="488047"/>
            </a:xfrm>
            <a:prstGeom prst="ellipse">
              <a:avLst/>
            </a:prstGeom>
            <a:no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220" name="TextBox 137">
            <a:extLst>
              <a:ext uri="{FF2B5EF4-FFF2-40B4-BE49-F238E27FC236}">
                <a16:creationId xmlns:a16="http://schemas.microsoft.com/office/drawing/2014/main" id="{D86A7080-3F38-9216-70B3-FA4DEC5F274B}"/>
              </a:ext>
            </a:extLst>
          </p:cNvPr>
          <p:cNvSpPr txBox="1"/>
          <p:nvPr/>
        </p:nvSpPr>
        <p:spPr>
          <a:xfrm>
            <a:off x="3081665" y="2145783"/>
            <a:ext cx="1133946" cy="366036"/>
          </a:xfrm>
          <a:prstGeom prst="rect">
            <a:avLst/>
          </a:prstGeom>
          <a:noFill/>
        </p:spPr>
        <p:txBody>
          <a:bodyPr wrap="none" lIns="0" tIns="0" rIns="0" bIns="0" rtlCol="0" anchor="ctr">
            <a:noAutofit/>
          </a:bodyPr>
          <a:lstStyle/>
          <a:p>
            <a:pPr>
              <a:lnSpc>
                <a:spcPct val="90000"/>
              </a:lnSpc>
              <a:spcAft>
                <a:spcPts val="750"/>
              </a:spcAft>
            </a:pPr>
            <a:r>
              <a:rPr lang="es-ES_tradnl" sz="1050" b="1">
                <a:solidFill>
                  <a:srgbClr val="0074BC"/>
                </a:solidFill>
                <a:latin typeface="Helvetica Neue" panose="02000503000000020004" pitchFamily="2" charset="0"/>
                <a:ea typeface="Helvetica Neue" panose="02000503000000020004" pitchFamily="2" charset="0"/>
                <a:cs typeface="Helvetica Neue" panose="02000503000000020004" pitchFamily="2" charset="0"/>
              </a:rPr>
              <a:t>CERVICAM</a:t>
            </a:r>
          </a:p>
        </p:txBody>
      </p:sp>
      <p:grpSp>
        <p:nvGrpSpPr>
          <p:cNvPr id="221" name="Grupo 220">
            <a:extLst>
              <a:ext uri="{FF2B5EF4-FFF2-40B4-BE49-F238E27FC236}">
                <a16:creationId xmlns:a16="http://schemas.microsoft.com/office/drawing/2014/main" id="{06A61923-DC9F-D925-C6EE-B381F9F8E353}"/>
              </a:ext>
            </a:extLst>
          </p:cNvPr>
          <p:cNvGrpSpPr/>
          <p:nvPr/>
        </p:nvGrpSpPr>
        <p:grpSpPr>
          <a:xfrm>
            <a:off x="2619742" y="2125431"/>
            <a:ext cx="366035" cy="366035"/>
            <a:chOff x="2364629" y="1816699"/>
            <a:chExt cx="488047" cy="488047"/>
          </a:xfrm>
        </p:grpSpPr>
        <p:sp>
          <p:nvSpPr>
            <p:cNvPr id="222" name="Ellipse 1009">
              <a:extLst>
                <a:ext uri="{FF2B5EF4-FFF2-40B4-BE49-F238E27FC236}">
                  <a16:creationId xmlns:a16="http://schemas.microsoft.com/office/drawing/2014/main" id="{E2FA5721-DCC8-96AC-C5FB-04CF3816BE31}"/>
                </a:ext>
              </a:extLst>
            </p:cNvPr>
            <p:cNvSpPr>
              <a:spLocks noChangeAspect="1"/>
            </p:cNvSpPr>
            <p:nvPr/>
          </p:nvSpPr>
          <p:spPr bwMode="gray">
            <a:xfrm>
              <a:off x="2364629" y="1816699"/>
              <a:ext cx="488047" cy="488047"/>
            </a:xfrm>
            <a:prstGeom prst="ellipse">
              <a:avLst/>
            </a:prstGeom>
            <a:noFill/>
            <a:ln w="12700" cap="flat" cmpd="sng" algn="ctr">
              <a:solidFill>
                <a:srgbClr val="0074BC"/>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spcAft>
                  <a:spcPts val="750"/>
                </a:spcAft>
                <a:defRPr/>
              </a:pPr>
              <a:endParaRPr lang="es-ES_tradnl" sz="1050" kern="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23" name="Graphic 138" descr="Doctora contorno">
              <a:extLst>
                <a:ext uri="{FF2B5EF4-FFF2-40B4-BE49-F238E27FC236}">
                  <a16:creationId xmlns:a16="http://schemas.microsoft.com/office/drawing/2014/main" id="{62B31975-2271-C78F-6813-FC9721F99AF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2435390" y="1864227"/>
              <a:ext cx="346523" cy="346523"/>
            </a:xfrm>
            <a:prstGeom prst="rect">
              <a:avLst/>
            </a:prstGeom>
          </p:spPr>
        </p:pic>
      </p:grpSp>
    </p:spTree>
    <p:extLst>
      <p:ext uri="{BB962C8B-B14F-4D97-AF65-F5344CB8AC3E}">
        <p14:creationId xmlns:p14="http://schemas.microsoft.com/office/powerpoint/2010/main" val="2471619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Gobierno del dato – Perfilado</a:t>
            </a: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54</a:t>
            </a:fld>
            <a:endParaRPr lang="es-ES" dirty="0"/>
          </a:p>
        </p:txBody>
      </p:sp>
      <p:pic>
        <p:nvPicPr>
          <p:cNvPr id="82" name="Imagen 81">
            <a:extLst>
              <a:ext uri="{FF2B5EF4-FFF2-40B4-BE49-F238E27FC236}">
                <a16:creationId xmlns:a16="http://schemas.microsoft.com/office/drawing/2014/main" id="{3E359E2C-A853-95E6-FFBA-23D655438895}"/>
              </a:ext>
            </a:extLst>
          </p:cNvPr>
          <p:cNvPicPr>
            <a:picLocks noChangeAspect="1"/>
          </p:cNvPicPr>
          <p:nvPr/>
        </p:nvPicPr>
        <p:blipFill>
          <a:blip r:embed="rId2"/>
          <a:stretch>
            <a:fillRect/>
          </a:stretch>
        </p:blipFill>
        <p:spPr>
          <a:xfrm>
            <a:off x="2395200" y="1427496"/>
            <a:ext cx="7401599" cy="4320000"/>
          </a:xfrm>
          <a:prstGeom prst="rect">
            <a:avLst/>
          </a:prstGeom>
          <a:ln>
            <a:solidFill>
              <a:schemeClr val="accent1"/>
            </a:solidFill>
          </a:ln>
        </p:spPr>
      </p:pic>
    </p:spTree>
    <p:extLst>
      <p:ext uri="{BB962C8B-B14F-4D97-AF65-F5344CB8AC3E}">
        <p14:creationId xmlns:p14="http://schemas.microsoft.com/office/powerpoint/2010/main" val="3619477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Gobierno del dato – Calidad de datos</a:t>
            </a:r>
            <a:r>
              <a:rPr lang="es-ES" b="1" dirty="0"/>
              <a:t> </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55</a:t>
            </a:fld>
            <a:endParaRPr lang="es-ES" dirty="0"/>
          </a:p>
        </p:txBody>
      </p:sp>
      <p:pic>
        <p:nvPicPr>
          <p:cNvPr id="6" name="Imagen 5">
            <a:extLst>
              <a:ext uri="{FF2B5EF4-FFF2-40B4-BE49-F238E27FC236}">
                <a16:creationId xmlns:a16="http://schemas.microsoft.com/office/drawing/2014/main" id="{E1E52B9B-8FD5-1283-C615-33B08D448D3F}"/>
              </a:ext>
            </a:extLst>
          </p:cNvPr>
          <p:cNvPicPr>
            <a:picLocks noChangeAspect="1"/>
          </p:cNvPicPr>
          <p:nvPr/>
        </p:nvPicPr>
        <p:blipFill>
          <a:blip r:embed="rId2"/>
          <a:stretch>
            <a:fillRect/>
          </a:stretch>
        </p:blipFill>
        <p:spPr>
          <a:xfrm>
            <a:off x="2394332" y="1446072"/>
            <a:ext cx="7403335" cy="4356000"/>
          </a:xfrm>
          <a:prstGeom prst="rect">
            <a:avLst/>
          </a:prstGeom>
          <a:ln>
            <a:solidFill>
              <a:schemeClr val="accent1"/>
            </a:solidFill>
          </a:ln>
        </p:spPr>
      </p:pic>
    </p:spTree>
    <p:extLst>
      <p:ext uri="{BB962C8B-B14F-4D97-AF65-F5344CB8AC3E}">
        <p14:creationId xmlns:p14="http://schemas.microsoft.com/office/powerpoint/2010/main" val="586185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Gobierno del dato – Reglas de calidad</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56</a:t>
            </a:fld>
            <a:endParaRPr lang="es-ES" dirty="0"/>
          </a:p>
        </p:txBody>
      </p:sp>
      <p:pic>
        <p:nvPicPr>
          <p:cNvPr id="7" name="Imagen 6">
            <a:extLst>
              <a:ext uri="{FF2B5EF4-FFF2-40B4-BE49-F238E27FC236}">
                <a16:creationId xmlns:a16="http://schemas.microsoft.com/office/drawing/2014/main" id="{8FA9937B-FD3D-C8E7-337C-0294C878F380}"/>
              </a:ext>
            </a:extLst>
          </p:cNvPr>
          <p:cNvPicPr>
            <a:picLocks noChangeAspect="1"/>
          </p:cNvPicPr>
          <p:nvPr/>
        </p:nvPicPr>
        <p:blipFill>
          <a:blip r:embed="rId2"/>
          <a:stretch>
            <a:fillRect/>
          </a:stretch>
        </p:blipFill>
        <p:spPr>
          <a:xfrm>
            <a:off x="1520511" y="3736878"/>
            <a:ext cx="7265766" cy="2111949"/>
          </a:xfrm>
          <a:prstGeom prst="rect">
            <a:avLst/>
          </a:prstGeom>
          <a:ln>
            <a:solidFill>
              <a:schemeClr val="accent1"/>
            </a:solidFill>
          </a:ln>
        </p:spPr>
      </p:pic>
      <p:sp>
        <p:nvSpPr>
          <p:cNvPr id="8" name="CuadroTexto 7">
            <a:extLst>
              <a:ext uri="{FF2B5EF4-FFF2-40B4-BE49-F238E27FC236}">
                <a16:creationId xmlns:a16="http://schemas.microsoft.com/office/drawing/2014/main" id="{FA3260C6-3A42-1120-5DB0-9E716DD02531}"/>
              </a:ext>
            </a:extLst>
          </p:cNvPr>
          <p:cNvSpPr txBox="1"/>
          <p:nvPr/>
        </p:nvSpPr>
        <p:spPr bwMode="gray">
          <a:xfrm>
            <a:off x="2259614" y="1900864"/>
            <a:ext cx="3872961" cy="978729"/>
          </a:xfrm>
          <a:prstGeom prst="rect">
            <a:avLst/>
          </a:prstGeom>
          <a:noFill/>
          <a:ln>
            <a:noFill/>
          </a:ln>
        </p:spPr>
        <p:txBody>
          <a:bodyPr wrap="square">
            <a:spAutoFit/>
          </a:bodyPr>
          <a:lstStyle/>
          <a:p>
            <a:pPr algn="just">
              <a:lnSpc>
                <a:spcPct val="120000"/>
              </a:lnSpc>
            </a:pPr>
            <a:r>
              <a:rPr lang="es-ES" sz="1600" dirty="0"/>
              <a:t>Las reglas de calidad se generan en base a las definiciones de calidad creadas en los proyectos con los data </a:t>
            </a:r>
            <a:r>
              <a:rPr lang="es-ES" sz="1600" dirty="0" err="1"/>
              <a:t>owners</a:t>
            </a:r>
            <a:r>
              <a:rPr lang="es-ES" sz="1600" dirty="0"/>
              <a:t>.</a:t>
            </a:r>
          </a:p>
        </p:txBody>
      </p:sp>
      <p:pic>
        <p:nvPicPr>
          <p:cNvPr id="9" name="Imagen 8">
            <a:extLst>
              <a:ext uri="{FF2B5EF4-FFF2-40B4-BE49-F238E27FC236}">
                <a16:creationId xmlns:a16="http://schemas.microsoft.com/office/drawing/2014/main" id="{AD917B8F-D2AD-672E-36DA-F97CA5932943}"/>
              </a:ext>
            </a:extLst>
          </p:cNvPr>
          <p:cNvPicPr>
            <a:picLocks noChangeAspect="1"/>
          </p:cNvPicPr>
          <p:nvPr/>
        </p:nvPicPr>
        <p:blipFill>
          <a:blip r:embed="rId3"/>
          <a:stretch>
            <a:fillRect/>
          </a:stretch>
        </p:blipFill>
        <p:spPr>
          <a:xfrm>
            <a:off x="7247106" y="1019599"/>
            <a:ext cx="3078342" cy="2944716"/>
          </a:xfrm>
          <a:prstGeom prst="rect">
            <a:avLst/>
          </a:prstGeom>
          <a:ln>
            <a:solidFill>
              <a:schemeClr val="accent1"/>
            </a:solidFill>
          </a:ln>
        </p:spPr>
      </p:pic>
    </p:spTree>
    <p:extLst>
      <p:ext uri="{BB962C8B-B14F-4D97-AF65-F5344CB8AC3E}">
        <p14:creationId xmlns:p14="http://schemas.microsoft.com/office/powerpoint/2010/main" val="2549582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Gobierno del dato – Reglas de calidad. Volcado de registros en Sistema de gestión</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57</a:t>
            </a:fld>
            <a:endParaRPr lang="es-ES" dirty="0"/>
          </a:p>
        </p:txBody>
      </p:sp>
      <p:sp>
        <p:nvSpPr>
          <p:cNvPr id="8" name="CuadroTexto 7">
            <a:extLst>
              <a:ext uri="{FF2B5EF4-FFF2-40B4-BE49-F238E27FC236}">
                <a16:creationId xmlns:a16="http://schemas.microsoft.com/office/drawing/2014/main" id="{FA3260C6-3A42-1120-5DB0-9E716DD02531}"/>
              </a:ext>
            </a:extLst>
          </p:cNvPr>
          <p:cNvSpPr txBox="1"/>
          <p:nvPr/>
        </p:nvSpPr>
        <p:spPr bwMode="gray">
          <a:xfrm>
            <a:off x="865632" y="1563795"/>
            <a:ext cx="10326624" cy="978729"/>
          </a:xfrm>
          <a:prstGeom prst="rect">
            <a:avLst/>
          </a:prstGeom>
          <a:noFill/>
          <a:ln>
            <a:noFill/>
          </a:ln>
        </p:spPr>
        <p:txBody>
          <a:bodyPr wrap="square">
            <a:spAutoFit/>
          </a:bodyPr>
          <a:lstStyle/>
          <a:p>
            <a:pPr algn="just">
              <a:lnSpc>
                <a:spcPct val="120000"/>
              </a:lnSpc>
            </a:pPr>
            <a:r>
              <a:rPr lang="es-ES" sz="1600" dirty="0"/>
              <a:t>La definición de regla se puede publicar en el catálogo y se puede aplicar a diferentes </a:t>
            </a:r>
            <a:r>
              <a:rPr lang="es-ES" sz="1600" dirty="0" err="1"/>
              <a:t>datasets</a:t>
            </a:r>
            <a:r>
              <a:rPr lang="es-ES" sz="1600" dirty="0"/>
              <a:t> y reutilizarla. Una vez creada la regla de datos, se ejecuta de forma programada y se vuelca para la gestión de incidencias por el data </a:t>
            </a:r>
            <a:r>
              <a:rPr lang="es-ES" sz="1600" dirty="0" err="1"/>
              <a:t>owner</a:t>
            </a:r>
            <a:r>
              <a:rPr lang="es-ES" sz="1600" dirty="0"/>
              <a:t>.</a:t>
            </a:r>
          </a:p>
        </p:txBody>
      </p:sp>
      <p:pic>
        <p:nvPicPr>
          <p:cNvPr id="10" name="Imagen 9">
            <a:extLst>
              <a:ext uri="{FF2B5EF4-FFF2-40B4-BE49-F238E27FC236}">
                <a16:creationId xmlns:a16="http://schemas.microsoft.com/office/drawing/2014/main" id="{092CB628-D5D3-5CA5-FC8A-5CBF5C853BAD}"/>
              </a:ext>
            </a:extLst>
          </p:cNvPr>
          <p:cNvPicPr>
            <a:picLocks noChangeAspect="1"/>
          </p:cNvPicPr>
          <p:nvPr/>
        </p:nvPicPr>
        <p:blipFill>
          <a:blip r:embed="rId2"/>
          <a:stretch>
            <a:fillRect/>
          </a:stretch>
        </p:blipFill>
        <p:spPr>
          <a:xfrm>
            <a:off x="2112033" y="2795183"/>
            <a:ext cx="8338175" cy="3204000"/>
          </a:xfrm>
          <a:prstGeom prst="rect">
            <a:avLst/>
          </a:prstGeom>
          <a:ln>
            <a:solidFill>
              <a:schemeClr val="accent1"/>
            </a:solidFill>
          </a:ln>
        </p:spPr>
      </p:pic>
    </p:spTree>
    <p:extLst>
      <p:ext uri="{BB962C8B-B14F-4D97-AF65-F5344CB8AC3E}">
        <p14:creationId xmlns:p14="http://schemas.microsoft.com/office/powerpoint/2010/main" val="3064602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Gobierno del dato – Publicación en catálogo. </a:t>
            </a:r>
            <a:r>
              <a:rPr lang="es-ES" b="1" dirty="0" err="1">
                <a:latin typeface="Calibri" panose="020F0502020204030204" pitchFamily="34" charset="0"/>
                <a:cs typeface="Calibri" panose="020F0502020204030204" pitchFamily="34" charset="0"/>
              </a:rPr>
              <a:t>Datasets</a:t>
            </a:r>
            <a:r>
              <a:rPr lang="es-ES" b="1" dirty="0">
                <a:latin typeface="Calibri" panose="020F0502020204030204" pitchFamily="34" charset="0"/>
                <a:cs typeface="Calibri" panose="020F0502020204030204" pitchFamily="34" charset="0"/>
              </a:rPr>
              <a:t>. </a:t>
            </a:r>
            <a:r>
              <a:rPr lang="es-ES" b="1" dirty="0" err="1">
                <a:latin typeface="Calibri" panose="020F0502020204030204" pitchFamily="34" charset="0"/>
                <a:cs typeface="Calibri" panose="020F0502020204030204" pitchFamily="34" charset="0"/>
              </a:rPr>
              <a:t>MarketPlace</a:t>
            </a: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58</a:t>
            </a:fld>
            <a:endParaRPr lang="es-ES" dirty="0"/>
          </a:p>
        </p:txBody>
      </p:sp>
      <p:sp>
        <p:nvSpPr>
          <p:cNvPr id="8" name="CuadroTexto 7">
            <a:extLst>
              <a:ext uri="{FF2B5EF4-FFF2-40B4-BE49-F238E27FC236}">
                <a16:creationId xmlns:a16="http://schemas.microsoft.com/office/drawing/2014/main" id="{FA3260C6-3A42-1120-5DB0-9E716DD02531}"/>
              </a:ext>
            </a:extLst>
          </p:cNvPr>
          <p:cNvSpPr txBox="1"/>
          <p:nvPr/>
        </p:nvSpPr>
        <p:spPr bwMode="gray">
          <a:xfrm>
            <a:off x="865632" y="1563795"/>
            <a:ext cx="4242816" cy="4228850"/>
          </a:xfrm>
          <a:prstGeom prst="rect">
            <a:avLst/>
          </a:prstGeom>
          <a:noFill/>
          <a:ln>
            <a:noFill/>
          </a:ln>
        </p:spPr>
        <p:txBody>
          <a:bodyPr wrap="square">
            <a:spAutoFit/>
          </a:bodyPr>
          <a:lstStyle/>
          <a:p>
            <a:pPr algn="just">
              <a:lnSpc>
                <a:spcPct val="120000"/>
              </a:lnSpc>
            </a:pPr>
            <a:r>
              <a:rPr lang="es-ES" sz="1600" dirty="0"/>
              <a:t>Una vez realizado el enriquecimiento, revisado y creadas las reglas para evaluar la calidad, podemos </a:t>
            </a:r>
            <a:r>
              <a:rPr lang="es-ES" sz="1600" b="1" dirty="0"/>
              <a:t>publicarlo en el catálogo </a:t>
            </a:r>
            <a:r>
              <a:rPr lang="es-ES" sz="1600" dirty="0"/>
              <a:t>donde proporcionamos acceso de </a:t>
            </a:r>
            <a:r>
              <a:rPr lang="es-ES" sz="1600" b="1" dirty="0"/>
              <a:t>autoservicio</a:t>
            </a:r>
            <a:r>
              <a:rPr lang="es-ES" sz="1600" dirty="0"/>
              <a:t> a una vista de 360 grados de los datos. </a:t>
            </a:r>
          </a:p>
          <a:p>
            <a:pPr algn="just">
              <a:lnSpc>
                <a:spcPct val="120000"/>
              </a:lnSpc>
            </a:pPr>
            <a:endParaRPr lang="es-ES" sz="1600" dirty="0"/>
          </a:p>
          <a:p>
            <a:pPr algn="just">
              <a:lnSpc>
                <a:spcPct val="120000"/>
              </a:lnSpc>
            </a:pPr>
            <a:r>
              <a:rPr lang="es-ES" sz="1600" dirty="0"/>
              <a:t>Posibilidad de incluir los </a:t>
            </a:r>
            <a:r>
              <a:rPr lang="es-ES" sz="1600" dirty="0" err="1"/>
              <a:t>assets</a:t>
            </a:r>
            <a:r>
              <a:rPr lang="es-ES" sz="1600" dirty="0"/>
              <a:t> del catálogo de datos directamente a proyectos para comenzar la analítica, o posibilidad de descarga.</a:t>
            </a:r>
          </a:p>
          <a:p>
            <a:pPr algn="just">
              <a:lnSpc>
                <a:spcPct val="120000"/>
              </a:lnSpc>
            </a:pPr>
            <a:endParaRPr lang="es-ES" sz="1600" dirty="0"/>
          </a:p>
          <a:p>
            <a:pPr algn="just">
              <a:lnSpc>
                <a:spcPct val="120000"/>
              </a:lnSpc>
            </a:pPr>
            <a:r>
              <a:rPr lang="es-ES" sz="1600" dirty="0"/>
              <a:t>Las reglas de acceso y de enmascaramiento se aplican automáticamente.</a:t>
            </a:r>
          </a:p>
        </p:txBody>
      </p:sp>
      <p:pic>
        <p:nvPicPr>
          <p:cNvPr id="7" name="Imagen 6">
            <a:extLst>
              <a:ext uri="{FF2B5EF4-FFF2-40B4-BE49-F238E27FC236}">
                <a16:creationId xmlns:a16="http://schemas.microsoft.com/office/drawing/2014/main" id="{990827E4-CCB1-BD33-7A72-FDFB399FD54B}"/>
              </a:ext>
            </a:extLst>
          </p:cNvPr>
          <p:cNvPicPr>
            <a:picLocks noChangeAspect="1"/>
          </p:cNvPicPr>
          <p:nvPr/>
        </p:nvPicPr>
        <p:blipFill>
          <a:blip r:embed="rId2"/>
          <a:stretch>
            <a:fillRect/>
          </a:stretch>
        </p:blipFill>
        <p:spPr>
          <a:xfrm>
            <a:off x="6923798" y="1374220"/>
            <a:ext cx="3439467" cy="4608000"/>
          </a:xfrm>
          <a:prstGeom prst="rect">
            <a:avLst/>
          </a:prstGeom>
          <a:ln>
            <a:solidFill>
              <a:schemeClr val="accent1"/>
            </a:solidFill>
          </a:ln>
        </p:spPr>
      </p:pic>
    </p:spTree>
    <p:extLst>
      <p:ext uri="{BB962C8B-B14F-4D97-AF65-F5344CB8AC3E}">
        <p14:creationId xmlns:p14="http://schemas.microsoft.com/office/powerpoint/2010/main" val="4053258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Evolución Espacio de Datos del SERMAS – Arquitecturas</a:t>
            </a:r>
            <a:br>
              <a:rPr lang="es-ES" b="1" dirty="0">
                <a:latin typeface="Calibri" panose="020F0502020204030204" pitchFamily="34" charset="0"/>
                <a:cs typeface="Calibri" panose="020F0502020204030204" pitchFamily="34" charset="0"/>
              </a:rPr>
            </a:b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59</a:t>
            </a:fld>
            <a:endParaRPr lang="es-ES" dirty="0"/>
          </a:p>
        </p:txBody>
      </p:sp>
      <p:sp>
        <p:nvSpPr>
          <p:cNvPr id="9" name="TextBox 1">
            <a:extLst>
              <a:ext uri="{FF2B5EF4-FFF2-40B4-BE49-F238E27FC236}">
                <a16:creationId xmlns:a16="http://schemas.microsoft.com/office/drawing/2014/main" id="{DF78A791-DE02-C737-6558-526468A95E91}"/>
              </a:ext>
            </a:extLst>
          </p:cNvPr>
          <p:cNvSpPr txBox="1"/>
          <p:nvPr/>
        </p:nvSpPr>
        <p:spPr>
          <a:xfrm>
            <a:off x="985794" y="5566547"/>
            <a:ext cx="3371436" cy="230832"/>
          </a:xfrm>
          <a:prstGeom prst="rect">
            <a:avLst/>
          </a:prstGeom>
          <a:noFill/>
        </p:spPr>
        <p:txBody>
          <a:bodyPr wrap="none" rtlCol="0">
            <a:spAutoFit/>
          </a:bodyPr>
          <a:lstStyle/>
          <a:p>
            <a:pPr defTabSz="685783">
              <a:buClr>
                <a:srgbClr val="000000"/>
              </a:buClr>
            </a:pPr>
            <a:r>
              <a:rPr lang="en-ES" sz="900" i="1" kern="0" dirty="0">
                <a:solidFill>
                  <a:srgbClr val="000000"/>
                </a:solidFill>
                <a:latin typeface="Arial"/>
                <a:cs typeface="Arial"/>
                <a:sym typeface="Arial"/>
              </a:rPr>
              <a:t>Fuente: modificado a partir del gráfico de Medium Daily Digest</a:t>
            </a:r>
          </a:p>
        </p:txBody>
      </p:sp>
      <p:pic>
        <p:nvPicPr>
          <p:cNvPr id="10" name="Imagen 9">
            <a:extLst>
              <a:ext uri="{FF2B5EF4-FFF2-40B4-BE49-F238E27FC236}">
                <a16:creationId xmlns:a16="http://schemas.microsoft.com/office/drawing/2014/main" id="{1A496019-912C-D1DC-23AE-267B9B301ADC}"/>
              </a:ext>
            </a:extLst>
          </p:cNvPr>
          <p:cNvPicPr>
            <a:picLocks noChangeAspect="1"/>
          </p:cNvPicPr>
          <p:nvPr/>
        </p:nvPicPr>
        <p:blipFill>
          <a:blip r:embed="rId2"/>
          <a:stretch>
            <a:fillRect/>
          </a:stretch>
        </p:blipFill>
        <p:spPr>
          <a:xfrm>
            <a:off x="1976142" y="1431000"/>
            <a:ext cx="8610875" cy="4176000"/>
          </a:xfrm>
          <a:prstGeom prst="rect">
            <a:avLst/>
          </a:prstGeom>
        </p:spPr>
      </p:pic>
    </p:spTree>
    <p:extLst>
      <p:ext uri="{BB962C8B-B14F-4D97-AF65-F5344CB8AC3E}">
        <p14:creationId xmlns:p14="http://schemas.microsoft.com/office/powerpoint/2010/main" val="386597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6</a:t>
            </a:fld>
            <a:endParaRPr lang="es-ES" dirty="0"/>
          </a:p>
        </p:txBody>
      </p:sp>
      <p:sp>
        <p:nvSpPr>
          <p:cNvPr id="6" name="Rectangle 4">
            <a:extLst>
              <a:ext uri="{FF2B5EF4-FFF2-40B4-BE49-F238E27FC236}">
                <a16:creationId xmlns:a16="http://schemas.microsoft.com/office/drawing/2014/main" id="{7B536EEB-73E2-74CB-DA7E-05274A7F35EA}"/>
              </a:ext>
            </a:extLst>
          </p:cNvPr>
          <p:cNvSpPr/>
          <p:nvPr/>
        </p:nvSpPr>
        <p:spPr>
          <a:xfrm rot="5400000">
            <a:off x="6543077" y="-2023604"/>
            <a:ext cx="2371562" cy="8142516"/>
          </a:xfrm>
          <a:prstGeom prst="rect">
            <a:avLst/>
          </a:prstGeom>
          <a:solidFill>
            <a:srgbClr val="333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E"/>
          </a:p>
        </p:txBody>
      </p:sp>
      <p:sp>
        <p:nvSpPr>
          <p:cNvPr id="7" name="TextBox 2">
            <a:extLst>
              <a:ext uri="{FF2B5EF4-FFF2-40B4-BE49-F238E27FC236}">
                <a16:creationId xmlns:a16="http://schemas.microsoft.com/office/drawing/2014/main" id="{8B535498-4BBF-5E15-9B03-9D0807002A3D}"/>
              </a:ext>
            </a:extLst>
          </p:cNvPr>
          <p:cNvSpPr txBox="1"/>
          <p:nvPr/>
        </p:nvSpPr>
        <p:spPr>
          <a:xfrm>
            <a:off x="8686800" y="1143000"/>
            <a:ext cx="2971800" cy="707886"/>
          </a:xfrm>
          <a:prstGeom prst="rect">
            <a:avLst/>
          </a:prstGeom>
          <a:noFill/>
        </p:spPr>
        <p:txBody>
          <a:bodyPr wrap="square">
            <a:spAutoFit/>
          </a:bodyPr>
          <a:lstStyle/>
          <a:p>
            <a:r>
              <a:rPr lang="en-US" sz="4000" b="1" spc="-10" dirty="0">
                <a:solidFill>
                  <a:schemeClr val="bg1"/>
                </a:solidFill>
              </a:rPr>
              <a:t>1. EL DATO</a:t>
            </a:r>
            <a:endParaRPr lang="en-VE" sz="4000" b="1" dirty="0">
              <a:solidFill>
                <a:schemeClr val="bg1"/>
              </a:solidFill>
            </a:endParaRP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254" y="1880920"/>
            <a:ext cx="6990345" cy="4340363"/>
          </a:xfrm>
          <a:prstGeom prst="rect">
            <a:avLst/>
          </a:prstGeom>
        </p:spPr>
      </p:pic>
    </p:spTree>
    <p:extLst>
      <p:ext uri="{BB962C8B-B14F-4D97-AF65-F5344CB8AC3E}">
        <p14:creationId xmlns:p14="http://schemas.microsoft.com/office/powerpoint/2010/main" val="20741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Arquitectura lógica</a:t>
            </a:r>
            <a:br>
              <a:rPr lang="es-ES" b="1" dirty="0">
                <a:latin typeface="Calibri" panose="020F0502020204030204" pitchFamily="34" charset="0"/>
                <a:cs typeface="Calibri" panose="020F0502020204030204" pitchFamily="34" charset="0"/>
              </a:rPr>
            </a:b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60</a:t>
            </a:fld>
            <a:endParaRPr lang="es-ES" dirty="0"/>
          </a:p>
        </p:txBody>
      </p:sp>
      <p:grpSp>
        <p:nvGrpSpPr>
          <p:cNvPr id="7" name="Gruppieren 918">
            <a:extLst>
              <a:ext uri="{FF2B5EF4-FFF2-40B4-BE49-F238E27FC236}">
                <a16:creationId xmlns:a16="http://schemas.microsoft.com/office/drawing/2014/main" id="{A893843C-3B0B-CAD7-B813-0C6562CFDE3C}"/>
              </a:ext>
            </a:extLst>
          </p:cNvPr>
          <p:cNvGrpSpPr>
            <a:grpSpLocks noChangeAspect="1"/>
          </p:cNvGrpSpPr>
          <p:nvPr/>
        </p:nvGrpSpPr>
        <p:grpSpPr bwMode="gray">
          <a:xfrm>
            <a:off x="4121416" y="1936498"/>
            <a:ext cx="468707" cy="468707"/>
            <a:chOff x="5077858" y="4768506"/>
            <a:chExt cx="898977" cy="898977"/>
          </a:xfrm>
        </p:grpSpPr>
        <p:sp>
          <p:nvSpPr>
            <p:cNvPr id="8" name="Ellipse 919">
              <a:extLst>
                <a:ext uri="{FF2B5EF4-FFF2-40B4-BE49-F238E27FC236}">
                  <a16:creationId xmlns:a16="http://schemas.microsoft.com/office/drawing/2014/main" id="{6E1F28AF-0BBE-0D9B-F9F4-1CA75A5D88C7}"/>
                </a:ext>
              </a:extLst>
            </p:cNvPr>
            <p:cNvSpPr>
              <a:spLocks noChangeAspect="1"/>
            </p:cNvSpPr>
            <p:nvPr/>
          </p:nvSpPr>
          <p:spPr bwMode="gray">
            <a:xfrm>
              <a:off x="5077858" y="4768506"/>
              <a:ext cx="898977" cy="898977"/>
            </a:xfrm>
            <a:prstGeom prst="ellipse">
              <a:avLst/>
            </a:prstGeom>
            <a:noFill/>
            <a:ln w="6350" cap="flat" cmpd="sng" algn="ctr">
              <a:solidFill>
                <a:srgbClr val="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98">
                <a:lnSpc>
                  <a:spcPct val="90000"/>
                </a:lnSpc>
                <a:spcAft>
                  <a:spcPts val="750"/>
                </a:spcAft>
                <a:defRPr/>
              </a:pPr>
              <a:endParaRPr lang="en-US" sz="1013" kern="0">
                <a:solidFill>
                  <a:prstClr val="white"/>
                </a:solidFill>
                <a:latin typeface="Calibri"/>
                <a:cs typeface="Arial"/>
                <a:sym typeface="Arial"/>
              </a:endParaRPr>
            </a:p>
          </p:txBody>
        </p:sp>
        <p:grpSp>
          <p:nvGrpSpPr>
            <p:cNvPr id="11" name="Grafik 627">
              <a:extLst>
                <a:ext uri="{FF2B5EF4-FFF2-40B4-BE49-F238E27FC236}">
                  <a16:creationId xmlns:a16="http://schemas.microsoft.com/office/drawing/2014/main" id="{AE53EE90-F629-1631-9585-4FA6B72C078F}"/>
                </a:ext>
              </a:extLst>
            </p:cNvPr>
            <p:cNvGrpSpPr>
              <a:grpSpLocks noChangeAspect="1"/>
            </p:cNvGrpSpPr>
            <p:nvPr/>
          </p:nvGrpSpPr>
          <p:grpSpPr bwMode="gray">
            <a:xfrm>
              <a:off x="5345889" y="5041782"/>
              <a:ext cx="363369" cy="352168"/>
              <a:chOff x="30769570" y="137019"/>
              <a:chExt cx="3633692" cy="3521677"/>
            </a:xfrm>
          </p:grpSpPr>
          <p:sp>
            <p:nvSpPr>
              <p:cNvPr id="12" name="Freihandform: Form 921">
                <a:extLst>
                  <a:ext uri="{FF2B5EF4-FFF2-40B4-BE49-F238E27FC236}">
                    <a16:creationId xmlns:a16="http://schemas.microsoft.com/office/drawing/2014/main" id="{EB35E9E6-D732-1ABA-0791-E421B692F0CB}"/>
                  </a:ext>
                </a:extLst>
              </p:cNvPr>
              <p:cNvSpPr/>
              <p:nvPr/>
            </p:nvSpPr>
            <p:spPr bwMode="gray">
              <a:xfrm>
                <a:off x="32203749" y="1377078"/>
                <a:ext cx="899541" cy="899541"/>
              </a:xfrm>
              <a:custGeom>
                <a:avLst/>
                <a:gdLst>
                  <a:gd name="connsiteX0" fmla="*/ 899541 w 899541"/>
                  <a:gd name="connsiteY0" fmla="*/ 449771 h 899541"/>
                  <a:gd name="connsiteX1" fmla="*/ 449770 w 899541"/>
                  <a:gd name="connsiteY1" fmla="*/ 899541 h 899541"/>
                  <a:gd name="connsiteX2" fmla="*/ 0 w 899541"/>
                  <a:gd name="connsiteY2" fmla="*/ 449771 h 899541"/>
                  <a:gd name="connsiteX3" fmla="*/ 449770 w 899541"/>
                  <a:gd name="connsiteY3" fmla="*/ 0 h 899541"/>
                  <a:gd name="connsiteX4" fmla="*/ 899541 w 899541"/>
                  <a:gd name="connsiteY4" fmla="*/ 449771 h 899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41" h="899541">
                    <a:moveTo>
                      <a:pt x="899541" y="449771"/>
                    </a:moveTo>
                    <a:cubicBezTo>
                      <a:pt x="899541" y="698172"/>
                      <a:pt x="698172" y="899541"/>
                      <a:pt x="449770" y="899541"/>
                    </a:cubicBezTo>
                    <a:cubicBezTo>
                      <a:pt x="201369" y="899541"/>
                      <a:pt x="0" y="698172"/>
                      <a:pt x="0" y="449771"/>
                    </a:cubicBezTo>
                    <a:cubicBezTo>
                      <a:pt x="0" y="201369"/>
                      <a:pt x="201369" y="0"/>
                      <a:pt x="449770" y="0"/>
                    </a:cubicBezTo>
                    <a:cubicBezTo>
                      <a:pt x="698172" y="0"/>
                      <a:pt x="899541" y="201369"/>
                      <a:pt x="899541" y="449771"/>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3" name="Freihandform: Form 922">
                <a:extLst>
                  <a:ext uri="{FF2B5EF4-FFF2-40B4-BE49-F238E27FC236}">
                    <a16:creationId xmlns:a16="http://schemas.microsoft.com/office/drawing/2014/main" id="{8DC285F1-3402-2812-3125-72116059B78B}"/>
                  </a:ext>
                </a:extLst>
              </p:cNvPr>
              <p:cNvSpPr/>
              <p:nvPr/>
            </p:nvSpPr>
            <p:spPr bwMode="gray">
              <a:xfrm>
                <a:off x="33616497" y="137019"/>
                <a:ext cx="786765" cy="786765"/>
              </a:xfrm>
              <a:custGeom>
                <a:avLst/>
                <a:gdLst>
                  <a:gd name="connsiteX0" fmla="*/ 786765 w 786765"/>
                  <a:gd name="connsiteY0" fmla="*/ 393383 h 786765"/>
                  <a:gd name="connsiteX1" fmla="*/ 393383 w 786765"/>
                  <a:gd name="connsiteY1" fmla="*/ 786765 h 786765"/>
                  <a:gd name="connsiteX2" fmla="*/ 0 w 786765"/>
                  <a:gd name="connsiteY2" fmla="*/ 393383 h 786765"/>
                  <a:gd name="connsiteX3" fmla="*/ 393383 w 786765"/>
                  <a:gd name="connsiteY3" fmla="*/ 0 h 786765"/>
                  <a:gd name="connsiteX4" fmla="*/ 786765 w 786765"/>
                  <a:gd name="connsiteY4" fmla="*/ 393383 h 786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65" h="786765">
                    <a:moveTo>
                      <a:pt x="786765" y="393383"/>
                    </a:moveTo>
                    <a:cubicBezTo>
                      <a:pt x="786765" y="610642"/>
                      <a:pt x="610642" y="786765"/>
                      <a:pt x="393383" y="786765"/>
                    </a:cubicBezTo>
                    <a:cubicBezTo>
                      <a:pt x="176123" y="786765"/>
                      <a:pt x="0" y="610642"/>
                      <a:pt x="0" y="393383"/>
                    </a:cubicBezTo>
                    <a:cubicBezTo>
                      <a:pt x="0" y="176123"/>
                      <a:pt x="176123" y="0"/>
                      <a:pt x="393383" y="0"/>
                    </a:cubicBezTo>
                    <a:cubicBezTo>
                      <a:pt x="610642" y="0"/>
                      <a:pt x="786765" y="176123"/>
                      <a:pt x="786765" y="393383"/>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4" name="Freihandform: Form 923">
                <a:extLst>
                  <a:ext uri="{FF2B5EF4-FFF2-40B4-BE49-F238E27FC236}">
                    <a16:creationId xmlns:a16="http://schemas.microsoft.com/office/drawing/2014/main" id="{37831E1C-3DE9-D336-1A6F-FBFBC61A82CF}"/>
                  </a:ext>
                </a:extLst>
              </p:cNvPr>
              <p:cNvSpPr/>
              <p:nvPr/>
            </p:nvSpPr>
            <p:spPr bwMode="gray">
              <a:xfrm>
                <a:off x="31324972" y="409910"/>
                <a:ext cx="587692" cy="587692"/>
              </a:xfrm>
              <a:custGeom>
                <a:avLst/>
                <a:gdLst>
                  <a:gd name="connsiteX0" fmla="*/ 587692 w 587692"/>
                  <a:gd name="connsiteY0" fmla="*/ 293846 h 587692"/>
                  <a:gd name="connsiteX1" fmla="*/ 293846 w 587692"/>
                  <a:gd name="connsiteY1" fmla="*/ 587693 h 587692"/>
                  <a:gd name="connsiteX2" fmla="*/ 0 w 587692"/>
                  <a:gd name="connsiteY2" fmla="*/ 293846 h 587692"/>
                  <a:gd name="connsiteX3" fmla="*/ 293846 w 587692"/>
                  <a:gd name="connsiteY3" fmla="*/ 0 h 587692"/>
                  <a:gd name="connsiteX4" fmla="*/ 587692 w 587692"/>
                  <a:gd name="connsiteY4" fmla="*/ 293846 h 587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692" h="587692">
                    <a:moveTo>
                      <a:pt x="587692" y="293846"/>
                    </a:moveTo>
                    <a:cubicBezTo>
                      <a:pt x="587692" y="456133"/>
                      <a:pt x="456133" y="587693"/>
                      <a:pt x="293846" y="587693"/>
                    </a:cubicBezTo>
                    <a:cubicBezTo>
                      <a:pt x="131559" y="587693"/>
                      <a:pt x="0" y="456133"/>
                      <a:pt x="0" y="293846"/>
                    </a:cubicBezTo>
                    <a:cubicBezTo>
                      <a:pt x="0" y="131559"/>
                      <a:pt x="131559" y="0"/>
                      <a:pt x="293846" y="0"/>
                    </a:cubicBezTo>
                    <a:cubicBezTo>
                      <a:pt x="456133" y="0"/>
                      <a:pt x="587692" y="131559"/>
                      <a:pt x="587692" y="293846"/>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5" name="Freihandform: Form 924">
                <a:extLst>
                  <a:ext uri="{FF2B5EF4-FFF2-40B4-BE49-F238E27FC236}">
                    <a16:creationId xmlns:a16="http://schemas.microsoft.com/office/drawing/2014/main" id="{618EFA43-1BC6-0D5C-C98D-505E3E5DB3BC}"/>
                  </a:ext>
                </a:extLst>
              </p:cNvPr>
              <p:cNvSpPr/>
              <p:nvPr/>
            </p:nvSpPr>
            <p:spPr bwMode="gray">
              <a:xfrm>
                <a:off x="30769570" y="2917842"/>
                <a:ext cx="740854" cy="740854"/>
              </a:xfrm>
              <a:custGeom>
                <a:avLst/>
                <a:gdLst>
                  <a:gd name="connsiteX0" fmla="*/ 740855 w 740854"/>
                  <a:gd name="connsiteY0" fmla="*/ 370427 h 740854"/>
                  <a:gd name="connsiteX1" fmla="*/ 370427 w 740854"/>
                  <a:gd name="connsiteY1" fmla="*/ 740855 h 740854"/>
                  <a:gd name="connsiteX2" fmla="*/ 0 w 740854"/>
                  <a:gd name="connsiteY2" fmla="*/ 370427 h 740854"/>
                  <a:gd name="connsiteX3" fmla="*/ 370427 w 740854"/>
                  <a:gd name="connsiteY3" fmla="*/ 0 h 740854"/>
                  <a:gd name="connsiteX4" fmla="*/ 740855 w 740854"/>
                  <a:gd name="connsiteY4" fmla="*/ 370427 h 740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854" h="740854">
                    <a:moveTo>
                      <a:pt x="740855" y="370427"/>
                    </a:moveTo>
                    <a:cubicBezTo>
                      <a:pt x="740855" y="575009"/>
                      <a:pt x="575009" y="740855"/>
                      <a:pt x="370427" y="740855"/>
                    </a:cubicBezTo>
                    <a:cubicBezTo>
                      <a:pt x="165846" y="740855"/>
                      <a:pt x="0" y="575009"/>
                      <a:pt x="0" y="370427"/>
                    </a:cubicBezTo>
                    <a:cubicBezTo>
                      <a:pt x="0" y="165846"/>
                      <a:pt x="165846" y="0"/>
                      <a:pt x="370427" y="0"/>
                    </a:cubicBezTo>
                    <a:cubicBezTo>
                      <a:pt x="575009" y="0"/>
                      <a:pt x="740855" y="165846"/>
                      <a:pt x="740855" y="370427"/>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6" name="Freihandform: Form 925">
                <a:extLst>
                  <a:ext uri="{FF2B5EF4-FFF2-40B4-BE49-F238E27FC236}">
                    <a16:creationId xmlns:a16="http://schemas.microsoft.com/office/drawing/2014/main" id="{E544EC72-9C72-5AE2-72A7-8A501E24F0D7}"/>
                  </a:ext>
                </a:extLst>
              </p:cNvPr>
              <p:cNvSpPr/>
              <p:nvPr/>
            </p:nvSpPr>
            <p:spPr bwMode="gray">
              <a:xfrm rot="-5156063">
                <a:off x="32283157" y="2817446"/>
                <a:ext cx="740866" cy="740866"/>
              </a:xfrm>
              <a:custGeom>
                <a:avLst/>
                <a:gdLst>
                  <a:gd name="connsiteX0" fmla="*/ 740867 w 740866"/>
                  <a:gd name="connsiteY0" fmla="*/ 370433 h 740866"/>
                  <a:gd name="connsiteX1" fmla="*/ 370433 w 740866"/>
                  <a:gd name="connsiteY1" fmla="*/ 740867 h 740866"/>
                  <a:gd name="connsiteX2" fmla="*/ 0 w 740866"/>
                  <a:gd name="connsiteY2" fmla="*/ 370433 h 740866"/>
                  <a:gd name="connsiteX3" fmla="*/ 370433 w 740866"/>
                  <a:gd name="connsiteY3" fmla="*/ 0 h 740866"/>
                  <a:gd name="connsiteX4" fmla="*/ 740867 w 740866"/>
                  <a:gd name="connsiteY4" fmla="*/ 370433 h 74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866" h="740866">
                    <a:moveTo>
                      <a:pt x="740867" y="370433"/>
                    </a:moveTo>
                    <a:cubicBezTo>
                      <a:pt x="740867" y="575018"/>
                      <a:pt x="575018" y="740867"/>
                      <a:pt x="370433" y="740867"/>
                    </a:cubicBezTo>
                    <a:cubicBezTo>
                      <a:pt x="165849" y="740867"/>
                      <a:pt x="0" y="575018"/>
                      <a:pt x="0" y="370433"/>
                    </a:cubicBezTo>
                    <a:cubicBezTo>
                      <a:pt x="0" y="165848"/>
                      <a:pt x="165849" y="0"/>
                      <a:pt x="370433" y="0"/>
                    </a:cubicBezTo>
                    <a:cubicBezTo>
                      <a:pt x="575018" y="0"/>
                      <a:pt x="740867" y="165848"/>
                      <a:pt x="740867" y="370433"/>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7" name="Freihandform: Form 926">
                <a:extLst>
                  <a:ext uri="{FF2B5EF4-FFF2-40B4-BE49-F238E27FC236}">
                    <a16:creationId xmlns:a16="http://schemas.microsoft.com/office/drawing/2014/main" id="{524DEB0C-CF3F-A69C-E336-48ECE71FD837}"/>
                  </a:ext>
                </a:extLst>
              </p:cNvPr>
              <p:cNvSpPr/>
              <p:nvPr/>
            </p:nvSpPr>
            <p:spPr bwMode="gray">
              <a:xfrm>
                <a:off x="33567824" y="2678765"/>
                <a:ext cx="413956" cy="413956"/>
              </a:xfrm>
              <a:custGeom>
                <a:avLst/>
                <a:gdLst>
                  <a:gd name="connsiteX0" fmla="*/ 413956 w 413956"/>
                  <a:gd name="connsiteY0" fmla="*/ 206978 h 413956"/>
                  <a:gd name="connsiteX1" fmla="*/ 206978 w 413956"/>
                  <a:gd name="connsiteY1" fmla="*/ 413956 h 413956"/>
                  <a:gd name="connsiteX2" fmla="*/ 0 w 413956"/>
                  <a:gd name="connsiteY2" fmla="*/ 206978 h 413956"/>
                  <a:gd name="connsiteX3" fmla="*/ 206978 w 413956"/>
                  <a:gd name="connsiteY3" fmla="*/ 0 h 413956"/>
                  <a:gd name="connsiteX4" fmla="*/ 413956 w 413956"/>
                  <a:gd name="connsiteY4" fmla="*/ 206978 h 41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956" h="413956">
                    <a:moveTo>
                      <a:pt x="413956" y="206978"/>
                    </a:moveTo>
                    <a:cubicBezTo>
                      <a:pt x="413956" y="321289"/>
                      <a:pt x="321289" y="413956"/>
                      <a:pt x="206978" y="413956"/>
                    </a:cubicBezTo>
                    <a:cubicBezTo>
                      <a:pt x="92667" y="413956"/>
                      <a:pt x="0" y="321289"/>
                      <a:pt x="0" y="206978"/>
                    </a:cubicBezTo>
                    <a:cubicBezTo>
                      <a:pt x="0" y="92667"/>
                      <a:pt x="92667" y="0"/>
                      <a:pt x="206978" y="0"/>
                    </a:cubicBezTo>
                    <a:cubicBezTo>
                      <a:pt x="321289" y="0"/>
                      <a:pt x="413956" y="92667"/>
                      <a:pt x="413956" y="206978"/>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8" name="Freihandform: Form 927">
                <a:extLst>
                  <a:ext uri="{FF2B5EF4-FFF2-40B4-BE49-F238E27FC236}">
                    <a16:creationId xmlns:a16="http://schemas.microsoft.com/office/drawing/2014/main" id="{5533A4EC-81A4-12F4-32AE-24FFBC732AF8}"/>
                  </a:ext>
                </a:extLst>
              </p:cNvPr>
              <p:cNvSpPr/>
              <p:nvPr/>
            </p:nvSpPr>
            <p:spPr bwMode="gray">
              <a:xfrm>
                <a:off x="32653519" y="2276619"/>
                <a:ext cx="9525" cy="540829"/>
              </a:xfrm>
              <a:custGeom>
                <a:avLst/>
                <a:gdLst>
                  <a:gd name="connsiteX0" fmla="*/ 0 w 9525"/>
                  <a:gd name="connsiteY0" fmla="*/ 0 h 540829"/>
                  <a:gd name="connsiteX1" fmla="*/ 0 w 9525"/>
                  <a:gd name="connsiteY1" fmla="*/ 540830 h 540829"/>
                </a:gdLst>
                <a:ahLst/>
                <a:cxnLst>
                  <a:cxn ang="0">
                    <a:pos x="connsiteX0" y="connsiteY0"/>
                  </a:cxn>
                  <a:cxn ang="0">
                    <a:pos x="connsiteX1" y="connsiteY1"/>
                  </a:cxn>
                </a:cxnLst>
                <a:rect l="l" t="t" r="r" b="b"/>
                <a:pathLst>
                  <a:path w="9525" h="540829">
                    <a:moveTo>
                      <a:pt x="0" y="0"/>
                    </a:moveTo>
                    <a:lnTo>
                      <a:pt x="0" y="540830"/>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9" name="Freihandform: Form 928">
                <a:extLst>
                  <a:ext uri="{FF2B5EF4-FFF2-40B4-BE49-F238E27FC236}">
                    <a16:creationId xmlns:a16="http://schemas.microsoft.com/office/drawing/2014/main" id="{E4C5B956-E4A6-CF31-79A9-4CD0AF39497B}"/>
                  </a:ext>
                </a:extLst>
              </p:cNvPr>
              <p:cNvSpPr/>
              <p:nvPr/>
            </p:nvSpPr>
            <p:spPr bwMode="gray">
              <a:xfrm>
                <a:off x="31404697" y="2135364"/>
                <a:ext cx="921543" cy="893921"/>
              </a:xfrm>
              <a:custGeom>
                <a:avLst/>
                <a:gdLst>
                  <a:gd name="connsiteX0" fmla="*/ 0 w 921543"/>
                  <a:gd name="connsiteY0" fmla="*/ 893921 h 893921"/>
                  <a:gd name="connsiteX1" fmla="*/ 921544 w 921543"/>
                  <a:gd name="connsiteY1" fmla="*/ 0 h 893921"/>
                </a:gdLst>
                <a:ahLst/>
                <a:cxnLst>
                  <a:cxn ang="0">
                    <a:pos x="connsiteX0" y="connsiteY0"/>
                  </a:cxn>
                  <a:cxn ang="0">
                    <a:pos x="connsiteX1" y="connsiteY1"/>
                  </a:cxn>
                </a:cxnLst>
                <a:rect l="l" t="t" r="r" b="b"/>
                <a:pathLst>
                  <a:path w="921543" h="893921">
                    <a:moveTo>
                      <a:pt x="0" y="893921"/>
                    </a:moveTo>
                    <a:lnTo>
                      <a:pt x="921544" y="0"/>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20" name="Freihandform: Form 929">
                <a:extLst>
                  <a:ext uri="{FF2B5EF4-FFF2-40B4-BE49-F238E27FC236}">
                    <a16:creationId xmlns:a16="http://schemas.microsoft.com/office/drawing/2014/main" id="{96B68649-8992-E79B-4198-A2DFCA834088}"/>
                  </a:ext>
                </a:extLst>
              </p:cNvPr>
              <p:cNvSpPr/>
              <p:nvPr/>
            </p:nvSpPr>
            <p:spPr bwMode="gray">
              <a:xfrm>
                <a:off x="31827035" y="911020"/>
                <a:ext cx="557879" cy="555021"/>
              </a:xfrm>
              <a:custGeom>
                <a:avLst/>
                <a:gdLst>
                  <a:gd name="connsiteX0" fmla="*/ 557879 w 557879"/>
                  <a:gd name="connsiteY0" fmla="*/ 555022 h 555021"/>
                  <a:gd name="connsiteX1" fmla="*/ 0 w 557879"/>
                  <a:gd name="connsiteY1" fmla="*/ 0 h 555021"/>
                </a:gdLst>
                <a:ahLst/>
                <a:cxnLst>
                  <a:cxn ang="0">
                    <a:pos x="connsiteX0" y="connsiteY0"/>
                  </a:cxn>
                  <a:cxn ang="0">
                    <a:pos x="connsiteX1" y="connsiteY1"/>
                  </a:cxn>
                </a:cxnLst>
                <a:rect l="l" t="t" r="r" b="b"/>
                <a:pathLst>
                  <a:path w="557879" h="555021">
                    <a:moveTo>
                      <a:pt x="557879" y="555022"/>
                    </a:moveTo>
                    <a:lnTo>
                      <a:pt x="0" y="0"/>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21" name="Freihandform: Form 930">
                <a:extLst>
                  <a:ext uri="{FF2B5EF4-FFF2-40B4-BE49-F238E27FC236}">
                    <a16:creationId xmlns:a16="http://schemas.microsoft.com/office/drawing/2014/main" id="{BB242CE8-47CB-E872-C0EA-DE23CC10FEFF}"/>
                  </a:ext>
                </a:extLst>
              </p:cNvPr>
              <p:cNvSpPr/>
              <p:nvPr/>
            </p:nvSpPr>
            <p:spPr bwMode="gray">
              <a:xfrm>
                <a:off x="32933364" y="805197"/>
                <a:ext cx="795146" cy="669702"/>
              </a:xfrm>
              <a:custGeom>
                <a:avLst/>
                <a:gdLst>
                  <a:gd name="connsiteX0" fmla="*/ 0 w 795146"/>
                  <a:gd name="connsiteY0" fmla="*/ 669703 h 669702"/>
                  <a:gd name="connsiteX1" fmla="*/ 795147 w 795146"/>
                  <a:gd name="connsiteY1" fmla="*/ 0 h 669702"/>
                </a:gdLst>
                <a:ahLst/>
                <a:cxnLst>
                  <a:cxn ang="0">
                    <a:pos x="connsiteX0" y="connsiteY0"/>
                  </a:cxn>
                  <a:cxn ang="0">
                    <a:pos x="connsiteX1" y="connsiteY1"/>
                  </a:cxn>
                </a:cxnLst>
                <a:rect l="l" t="t" r="r" b="b"/>
                <a:pathLst>
                  <a:path w="795146" h="669702">
                    <a:moveTo>
                      <a:pt x="0" y="669703"/>
                    </a:moveTo>
                    <a:lnTo>
                      <a:pt x="795147" y="0"/>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22" name="Freihandform: Form 931">
                <a:extLst>
                  <a:ext uri="{FF2B5EF4-FFF2-40B4-BE49-F238E27FC236}">
                    <a16:creationId xmlns:a16="http://schemas.microsoft.com/office/drawing/2014/main" id="{BC7B7578-9BC6-B764-3914-20AE635880AD}"/>
                  </a:ext>
                </a:extLst>
              </p:cNvPr>
              <p:cNvSpPr/>
              <p:nvPr/>
            </p:nvSpPr>
            <p:spPr bwMode="gray">
              <a:xfrm>
                <a:off x="32994229" y="2120314"/>
                <a:ext cx="652652" cy="600646"/>
              </a:xfrm>
              <a:custGeom>
                <a:avLst/>
                <a:gdLst>
                  <a:gd name="connsiteX0" fmla="*/ 0 w 652652"/>
                  <a:gd name="connsiteY0" fmla="*/ 0 h 600646"/>
                  <a:gd name="connsiteX1" fmla="*/ 652653 w 652652"/>
                  <a:gd name="connsiteY1" fmla="*/ 600647 h 600646"/>
                </a:gdLst>
                <a:ahLst/>
                <a:cxnLst>
                  <a:cxn ang="0">
                    <a:pos x="connsiteX0" y="connsiteY0"/>
                  </a:cxn>
                  <a:cxn ang="0">
                    <a:pos x="connsiteX1" y="connsiteY1"/>
                  </a:cxn>
                </a:cxnLst>
                <a:rect l="l" t="t" r="r" b="b"/>
                <a:pathLst>
                  <a:path w="652652" h="600646">
                    <a:moveTo>
                      <a:pt x="0" y="0"/>
                    </a:moveTo>
                    <a:lnTo>
                      <a:pt x="652653" y="600647"/>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grpSp>
      </p:grpSp>
      <p:pic>
        <p:nvPicPr>
          <p:cNvPr id="23" name="Imagen 22">
            <a:extLst>
              <a:ext uri="{FF2B5EF4-FFF2-40B4-BE49-F238E27FC236}">
                <a16:creationId xmlns:a16="http://schemas.microsoft.com/office/drawing/2014/main" id="{AEF6606B-D648-4E9D-58D6-7105E0F2ED85}"/>
              </a:ext>
            </a:extLst>
          </p:cNvPr>
          <p:cNvPicPr>
            <a:picLocks noChangeAspect="1"/>
          </p:cNvPicPr>
          <p:nvPr/>
        </p:nvPicPr>
        <p:blipFill>
          <a:blip r:embed="rId2" cstate="screen">
            <a:biLevel thresh="75000"/>
            <a:extLst>
              <a:ext uri="{28A0092B-C50C-407E-A947-70E740481C1C}">
                <a14:useLocalDpi xmlns:a14="http://schemas.microsoft.com/office/drawing/2010/main"/>
              </a:ext>
            </a:extLst>
          </a:blip>
          <a:stretch>
            <a:fillRect/>
          </a:stretch>
        </p:blipFill>
        <p:spPr>
          <a:xfrm>
            <a:off x="3863194" y="2045082"/>
            <a:ext cx="6121662" cy="1087947"/>
          </a:xfrm>
          <a:prstGeom prst="rect">
            <a:avLst/>
          </a:prstGeom>
          <a:ln w="3175">
            <a:noFill/>
          </a:ln>
        </p:spPr>
      </p:pic>
      <p:grpSp>
        <p:nvGrpSpPr>
          <p:cNvPr id="24" name="Grupo 23">
            <a:extLst>
              <a:ext uri="{FF2B5EF4-FFF2-40B4-BE49-F238E27FC236}">
                <a16:creationId xmlns:a16="http://schemas.microsoft.com/office/drawing/2014/main" id="{E9D6F69C-4127-E7EA-D3CE-637D97505009}"/>
              </a:ext>
            </a:extLst>
          </p:cNvPr>
          <p:cNvGrpSpPr/>
          <p:nvPr/>
        </p:nvGrpSpPr>
        <p:grpSpPr>
          <a:xfrm>
            <a:off x="1819405" y="3240532"/>
            <a:ext cx="1565420" cy="1507626"/>
            <a:chOff x="288635" y="2087818"/>
            <a:chExt cx="2087499" cy="2010429"/>
          </a:xfrm>
        </p:grpSpPr>
        <p:sp>
          <p:nvSpPr>
            <p:cNvPr id="25" name="Freihandform: Form 220">
              <a:extLst>
                <a:ext uri="{FF2B5EF4-FFF2-40B4-BE49-F238E27FC236}">
                  <a16:creationId xmlns:a16="http://schemas.microsoft.com/office/drawing/2014/main" id="{561726D8-FA09-8A3F-5CC6-DA41AF4E2EAC}"/>
                </a:ext>
              </a:extLst>
            </p:cNvPr>
            <p:cNvSpPr/>
            <p:nvPr/>
          </p:nvSpPr>
          <p:spPr bwMode="gray">
            <a:xfrm>
              <a:off x="1569002" y="3110755"/>
              <a:ext cx="556437" cy="335280"/>
            </a:xfrm>
            <a:custGeom>
              <a:avLst/>
              <a:gdLst>
                <a:gd name="connsiteX0" fmla="*/ 710660 w 4114800"/>
                <a:gd name="connsiteY0" fmla="*/ 1246346 h 2743200"/>
                <a:gd name="connsiteX1" fmla="*/ 838200 w 4114800"/>
                <a:gd name="connsiteY1" fmla="*/ 1120140 h 2743200"/>
                <a:gd name="connsiteX2" fmla="*/ 2057400 w 4114800"/>
                <a:gd name="connsiteY2" fmla="*/ 0 h 2743200"/>
                <a:gd name="connsiteX3" fmla="*/ 3126105 w 4114800"/>
                <a:gd name="connsiteY3" fmla="*/ 740474 h 2743200"/>
                <a:gd name="connsiteX4" fmla="*/ 3242310 w 4114800"/>
                <a:gd name="connsiteY4" fmla="*/ 834485 h 2743200"/>
                <a:gd name="connsiteX5" fmla="*/ 4114800 w 4114800"/>
                <a:gd name="connsiteY5" fmla="*/ 1783080 h 2743200"/>
                <a:gd name="connsiteX6" fmla="*/ 3086100 w 4114800"/>
                <a:gd name="connsiteY6" fmla="*/ 2743200 h 2743200"/>
                <a:gd name="connsiteX7" fmla="*/ 857250 w 4114800"/>
                <a:gd name="connsiteY7" fmla="*/ 2743200 h 2743200"/>
                <a:gd name="connsiteX8" fmla="*/ 0 w 4114800"/>
                <a:gd name="connsiteY8" fmla="*/ 1988820 h 2743200"/>
                <a:gd name="connsiteX9" fmla="*/ 710660 w 4114800"/>
                <a:gd name="connsiteY9" fmla="*/ 1246346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14800" h="2743200">
                  <a:moveTo>
                    <a:pt x="710660" y="1246346"/>
                  </a:moveTo>
                  <a:cubicBezTo>
                    <a:pt x="775959" y="1236217"/>
                    <a:pt x="827385" y="1185328"/>
                    <a:pt x="838200" y="1120140"/>
                  </a:cubicBezTo>
                  <a:cubicBezTo>
                    <a:pt x="953357" y="420719"/>
                    <a:pt x="1463326" y="0"/>
                    <a:pt x="2057400" y="0"/>
                  </a:cubicBezTo>
                  <a:cubicBezTo>
                    <a:pt x="2609183" y="0"/>
                    <a:pt x="2977706" y="359569"/>
                    <a:pt x="3126105" y="740474"/>
                  </a:cubicBezTo>
                  <a:cubicBezTo>
                    <a:pt x="3145505" y="790144"/>
                    <a:pt x="3189683" y="825885"/>
                    <a:pt x="3242310" y="834485"/>
                  </a:cubicBezTo>
                  <a:cubicBezTo>
                    <a:pt x="3718560" y="912114"/>
                    <a:pt x="4114800" y="1230154"/>
                    <a:pt x="4114800" y="1783080"/>
                  </a:cubicBezTo>
                  <a:cubicBezTo>
                    <a:pt x="4114800" y="2348865"/>
                    <a:pt x="3651885" y="2743200"/>
                    <a:pt x="3086100" y="2743200"/>
                  </a:cubicBezTo>
                  <a:lnTo>
                    <a:pt x="857250" y="2743200"/>
                  </a:lnTo>
                  <a:cubicBezTo>
                    <a:pt x="385763" y="2743200"/>
                    <a:pt x="0" y="2507933"/>
                    <a:pt x="0" y="1988820"/>
                  </a:cubicBezTo>
                  <a:cubicBezTo>
                    <a:pt x="0" y="1527143"/>
                    <a:pt x="368332" y="1300925"/>
                    <a:pt x="710660" y="1246346"/>
                  </a:cubicBezTo>
                  <a:close/>
                </a:path>
              </a:pathLst>
            </a:custGeom>
            <a:noFill/>
            <a:ln w="6350" cap="flat">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grpSp>
          <p:nvGrpSpPr>
            <p:cNvPr id="26" name="Grafik 1536">
              <a:extLst>
                <a:ext uri="{FF2B5EF4-FFF2-40B4-BE49-F238E27FC236}">
                  <a16:creationId xmlns:a16="http://schemas.microsoft.com/office/drawing/2014/main" id="{4463A0F0-534F-6799-7936-E42C12454EC2}"/>
                </a:ext>
              </a:extLst>
            </p:cNvPr>
            <p:cNvGrpSpPr>
              <a:grpSpLocks noChangeAspect="1"/>
            </p:cNvGrpSpPr>
            <p:nvPr/>
          </p:nvGrpSpPr>
          <p:grpSpPr bwMode="gray">
            <a:xfrm>
              <a:off x="675881" y="2504391"/>
              <a:ext cx="365760" cy="426720"/>
              <a:chOff x="14572456" y="1295400"/>
              <a:chExt cx="3657600" cy="4267200"/>
            </a:xfrm>
          </p:grpSpPr>
          <p:sp>
            <p:nvSpPr>
              <p:cNvPr id="52" name="Freihandform: Form 931">
                <a:extLst>
                  <a:ext uri="{FF2B5EF4-FFF2-40B4-BE49-F238E27FC236}">
                    <a16:creationId xmlns:a16="http://schemas.microsoft.com/office/drawing/2014/main" id="{388BF794-239D-008F-F641-4818B8439E7B}"/>
                  </a:ext>
                </a:extLst>
              </p:cNvPr>
              <p:cNvSpPr/>
              <p:nvPr/>
            </p:nvSpPr>
            <p:spPr bwMode="gray">
              <a:xfrm>
                <a:off x="14572456" y="2209800"/>
                <a:ext cx="2590800" cy="3352800"/>
              </a:xfrm>
              <a:custGeom>
                <a:avLst/>
                <a:gdLst>
                  <a:gd name="connsiteX0" fmla="*/ 2590800 w 2590800"/>
                  <a:gd name="connsiteY0" fmla="*/ 1296638 h 3352800"/>
                  <a:gd name="connsiteX1" fmla="*/ 2590800 w 2590800"/>
                  <a:gd name="connsiteY1" fmla="*/ 2933700 h 3352800"/>
                  <a:gd name="connsiteX2" fmla="*/ 2181701 w 2590800"/>
                  <a:gd name="connsiteY2" fmla="*/ 3352800 h 3352800"/>
                  <a:gd name="connsiteX3" fmla="*/ 409575 w 2590800"/>
                  <a:gd name="connsiteY3" fmla="*/ 3352800 h 3352800"/>
                  <a:gd name="connsiteX4" fmla="*/ 0 w 2590800"/>
                  <a:gd name="connsiteY4" fmla="*/ 2933700 h 3352800"/>
                  <a:gd name="connsiteX5" fmla="*/ 0 w 2590800"/>
                  <a:gd name="connsiteY5" fmla="*/ 419100 h 3352800"/>
                  <a:gd name="connsiteX6" fmla="*/ 419100 w 2590800"/>
                  <a:gd name="connsiteY6" fmla="*/ 0 h 3352800"/>
                  <a:gd name="connsiteX7" fmla="*/ 1315593 w 2590800"/>
                  <a:gd name="connsiteY7" fmla="*/ 0 h 3352800"/>
                  <a:gd name="connsiteX8" fmla="*/ 1482185 w 2590800"/>
                  <a:gd name="connsiteY8" fmla="*/ 70104 h 3352800"/>
                  <a:gd name="connsiteX9" fmla="*/ 2521839 w 2590800"/>
                  <a:gd name="connsiteY9" fmla="*/ 1127379 h 3352800"/>
                  <a:gd name="connsiteX10" fmla="*/ 2590800 w 2590800"/>
                  <a:gd name="connsiteY10" fmla="*/ 1296638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0800" h="3352800">
                    <a:moveTo>
                      <a:pt x="2590800" y="1296638"/>
                    </a:moveTo>
                    <a:lnTo>
                      <a:pt x="2590800" y="2933700"/>
                    </a:lnTo>
                    <a:cubicBezTo>
                      <a:pt x="2590800" y="3165158"/>
                      <a:pt x="2409349" y="3352800"/>
                      <a:pt x="2181701" y="3352800"/>
                    </a:cubicBezTo>
                    <a:lnTo>
                      <a:pt x="409575" y="3352800"/>
                    </a:lnTo>
                    <a:cubicBezTo>
                      <a:pt x="181451" y="3352800"/>
                      <a:pt x="0" y="3165158"/>
                      <a:pt x="0" y="2933700"/>
                    </a:cubicBezTo>
                    <a:lnTo>
                      <a:pt x="0" y="419100"/>
                    </a:lnTo>
                    <a:cubicBezTo>
                      <a:pt x="1352" y="188200"/>
                      <a:pt x="188200" y="1352"/>
                      <a:pt x="419100" y="0"/>
                    </a:cubicBezTo>
                    <a:lnTo>
                      <a:pt x="1315593" y="0"/>
                    </a:lnTo>
                    <a:cubicBezTo>
                      <a:pt x="1378275" y="95"/>
                      <a:pt x="1438295" y="25352"/>
                      <a:pt x="1482185" y="70104"/>
                    </a:cubicBezTo>
                    <a:lnTo>
                      <a:pt x="2521839" y="1127379"/>
                    </a:lnTo>
                    <a:cubicBezTo>
                      <a:pt x="2566073" y="1172612"/>
                      <a:pt x="2590828" y="1233372"/>
                      <a:pt x="2590800" y="1296638"/>
                    </a:cubicBezTo>
                    <a:close/>
                  </a:path>
                </a:pathLst>
              </a:custGeom>
              <a:noFill/>
              <a:ln w="6350" cap="flat">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53" name="Freihandform: Form 932">
                <a:extLst>
                  <a:ext uri="{FF2B5EF4-FFF2-40B4-BE49-F238E27FC236}">
                    <a16:creationId xmlns:a16="http://schemas.microsoft.com/office/drawing/2014/main" id="{92EFE79E-BB05-FDA0-5188-CB54ADFC15A7}"/>
                  </a:ext>
                </a:extLst>
              </p:cNvPr>
              <p:cNvSpPr/>
              <p:nvPr/>
            </p:nvSpPr>
            <p:spPr bwMode="gray">
              <a:xfrm>
                <a:off x="15867856" y="2209800"/>
                <a:ext cx="1295400" cy="1295400"/>
              </a:xfrm>
              <a:custGeom>
                <a:avLst/>
                <a:gdLst>
                  <a:gd name="connsiteX0" fmla="*/ 0 w 1295400"/>
                  <a:gd name="connsiteY0" fmla="*/ 0 h 1295400"/>
                  <a:gd name="connsiteX1" fmla="*/ 0 w 1295400"/>
                  <a:gd name="connsiteY1" fmla="*/ 1028700 h 1295400"/>
                  <a:gd name="connsiteX2" fmla="*/ 266700 w 1295400"/>
                  <a:gd name="connsiteY2" fmla="*/ 1295400 h 1295400"/>
                  <a:gd name="connsiteX3" fmla="*/ 1295400 w 1295400"/>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295400" h="1295400">
                    <a:moveTo>
                      <a:pt x="0" y="0"/>
                    </a:moveTo>
                    <a:lnTo>
                      <a:pt x="0" y="1028700"/>
                    </a:lnTo>
                    <a:cubicBezTo>
                      <a:pt x="1748" y="1175264"/>
                      <a:pt x="120136" y="1293652"/>
                      <a:pt x="266700" y="1295400"/>
                    </a:cubicBezTo>
                    <a:lnTo>
                      <a:pt x="1295400" y="1295400"/>
                    </a:lnTo>
                  </a:path>
                </a:pathLst>
              </a:custGeom>
              <a:noFill/>
              <a:ln w="9525"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54" name="Freihandform: Form 933">
                <a:extLst>
                  <a:ext uri="{FF2B5EF4-FFF2-40B4-BE49-F238E27FC236}">
                    <a16:creationId xmlns:a16="http://schemas.microsoft.com/office/drawing/2014/main" id="{9DC27D06-433A-C6B0-EDD6-BBD2013E8491}"/>
                  </a:ext>
                </a:extLst>
              </p:cNvPr>
              <p:cNvSpPr/>
              <p:nvPr/>
            </p:nvSpPr>
            <p:spPr bwMode="gray">
              <a:xfrm>
                <a:off x="15639256" y="1295400"/>
                <a:ext cx="2590800" cy="3352800"/>
              </a:xfrm>
              <a:custGeom>
                <a:avLst/>
                <a:gdLst>
                  <a:gd name="connsiteX0" fmla="*/ 0 w 2590800"/>
                  <a:gd name="connsiteY0" fmla="*/ 914400 h 3352800"/>
                  <a:gd name="connsiteX1" fmla="*/ 0 w 2590800"/>
                  <a:gd name="connsiteY1" fmla="*/ 419100 h 3352800"/>
                  <a:gd name="connsiteX2" fmla="*/ 419100 w 2590800"/>
                  <a:gd name="connsiteY2" fmla="*/ 0 h 3352800"/>
                  <a:gd name="connsiteX3" fmla="*/ 1314450 w 2590800"/>
                  <a:gd name="connsiteY3" fmla="*/ 0 h 3352800"/>
                  <a:gd name="connsiteX4" fmla="*/ 1482185 w 2590800"/>
                  <a:gd name="connsiteY4" fmla="*/ 70104 h 3352800"/>
                  <a:gd name="connsiteX5" fmla="*/ 2521839 w 2590800"/>
                  <a:gd name="connsiteY5" fmla="*/ 1127379 h 3352800"/>
                  <a:gd name="connsiteX6" fmla="*/ 2590800 w 2590800"/>
                  <a:gd name="connsiteY6" fmla="*/ 1295400 h 3352800"/>
                  <a:gd name="connsiteX7" fmla="*/ 2590800 w 2590800"/>
                  <a:gd name="connsiteY7" fmla="*/ 2933700 h 3352800"/>
                  <a:gd name="connsiteX8" fmla="*/ 2181701 w 2590800"/>
                  <a:gd name="connsiteY8" fmla="*/ 3352800 h 3352800"/>
                  <a:gd name="connsiteX9" fmla="*/ 1600200 w 2590800"/>
                  <a:gd name="connsiteY9" fmla="*/ 335280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0800" h="3352800">
                    <a:moveTo>
                      <a:pt x="0" y="914400"/>
                    </a:moveTo>
                    <a:lnTo>
                      <a:pt x="0" y="419100"/>
                    </a:lnTo>
                    <a:cubicBezTo>
                      <a:pt x="1352" y="188200"/>
                      <a:pt x="188200" y="1352"/>
                      <a:pt x="419100" y="0"/>
                    </a:cubicBezTo>
                    <a:lnTo>
                      <a:pt x="1314450" y="0"/>
                    </a:lnTo>
                    <a:cubicBezTo>
                      <a:pt x="1377469" y="88"/>
                      <a:pt x="1437846" y="25322"/>
                      <a:pt x="1482185" y="70104"/>
                    </a:cubicBezTo>
                    <a:lnTo>
                      <a:pt x="2521839" y="1127379"/>
                    </a:lnTo>
                    <a:cubicBezTo>
                      <a:pt x="2566042" y="1172129"/>
                      <a:pt x="2590820" y="1232500"/>
                      <a:pt x="2590800" y="1295400"/>
                    </a:cubicBezTo>
                    <a:lnTo>
                      <a:pt x="2590800" y="2933700"/>
                    </a:lnTo>
                    <a:cubicBezTo>
                      <a:pt x="2590800" y="3165158"/>
                      <a:pt x="2409349" y="3352800"/>
                      <a:pt x="2181701" y="3352800"/>
                    </a:cubicBezTo>
                    <a:lnTo>
                      <a:pt x="1600200" y="3352800"/>
                    </a:lnTo>
                  </a:path>
                </a:pathLst>
              </a:custGeom>
              <a:noFill/>
              <a:ln w="6350" cap="flat">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55" name="Freihandform: Form 934">
                <a:extLst>
                  <a:ext uri="{FF2B5EF4-FFF2-40B4-BE49-F238E27FC236}">
                    <a16:creationId xmlns:a16="http://schemas.microsoft.com/office/drawing/2014/main" id="{E7960F89-6431-59D5-86AB-FAEEFF930383}"/>
                  </a:ext>
                </a:extLst>
              </p:cNvPr>
              <p:cNvSpPr/>
              <p:nvPr/>
            </p:nvSpPr>
            <p:spPr bwMode="gray">
              <a:xfrm>
                <a:off x="16934656" y="1295400"/>
                <a:ext cx="1295400" cy="1295400"/>
              </a:xfrm>
              <a:custGeom>
                <a:avLst/>
                <a:gdLst>
                  <a:gd name="connsiteX0" fmla="*/ 0 w 1295400"/>
                  <a:gd name="connsiteY0" fmla="*/ 0 h 1295400"/>
                  <a:gd name="connsiteX1" fmla="*/ 0 w 1295400"/>
                  <a:gd name="connsiteY1" fmla="*/ 1028700 h 1295400"/>
                  <a:gd name="connsiteX2" fmla="*/ 266700 w 1295400"/>
                  <a:gd name="connsiteY2" fmla="*/ 1295400 h 1295400"/>
                  <a:gd name="connsiteX3" fmla="*/ 1295400 w 1295400"/>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295400" h="1295400">
                    <a:moveTo>
                      <a:pt x="0" y="0"/>
                    </a:moveTo>
                    <a:lnTo>
                      <a:pt x="0" y="1028700"/>
                    </a:lnTo>
                    <a:cubicBezTo>
                      <a:pt x="1748" y="1175264"/>
                      <a:pt x="120136" y="1293652"/>
                      <a:pt x="266700" y="1295400"/>
                    </a:cubicBezTo>
                    <a:lnTo>
                      <a:pt x="1295400" y="1295400"/>
                    </a:lnTo>
                  </a:path>
                </a:pathLst>
              </a:custGeom>
              <a:noFill/>
              <a:ln w="6350"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grpSp>
        <p:grpSp>
          <p:nvGrpSpPr>
            <p:cNvPr id="27" name="Grafik 1766">
              <a:extLst>
                <a:ext uri="{FF2B5EF4-FFF2-40B4-BE49-F238E27FC236}">
                  <a16:creationId xmlns:a16="http://schemas.microsoft.com/office/drawing/2014/main" id="{4D8C0F1D-A72C-2EE2-922C-7E85925ABE54}"/>
                </a:ext>
              </a:extLst>
            </p:cNvPr>
            <p:cNvGrpSpPr>
              <a:grpSpLocks noChangeAspect="1"/>
            </p:cNvGrpSpPr>
            <p:nvPr/>
          </p:nvGrpSpPr>
          <p:grpSpPr bwMode="gray">
            <a:xfrm>
              <a:off x="1332385" y="2759384"/>
              <a:ext cx="426725" cy="335280"/>
              <a:chOff x="14267623" y="1752600"/>
              <a:chExt cx="4267249" cy="3352799"/>
            </a:xfrm>
          </p:grpSpPr>
          <p:sp>
            <p:nvSpPr>
              <p:cNvPr id="50" name="Freihandform: Form 474">
                <a:extLst>
                  <a:ext uri="{FF2B5EF4-FFF2-40B4-BE49-F238E27FC236}">
                    <a16:creationId xmlns:a16="http://schemas.microsoft.com/office/drawing/2014/main" id="{501D006E-E54B-A1D3-F2BF-A3ED9DFDEB6E}"/>
                  </a:ext>
                </a:extLst>
              </p:cNvPr>
              <p:cNvSpPr/>
              <p:nvPr/>
            </p:nvSpPr>
            <p:spPr bwMode="gray">
              <a:xfrm>
                <a:off x="14572456" y="1752600"/>
                <a:ext cx="3657600" cy="1066800"/>
              </a:xfrm>
              <a:custGeom>
                <a:avLst/>
                <a:gdLst>
                  <a:gd name="connsiteX0" fmla="*/ 0 w 3657600"/>
                  <a:gd name="connsiteY0" fmla="*/ 1066800 h 1066800"/>
                  <a:gd name="connsiteX1" fmla="*/ 0 w 3657600"/>
                  <a:gd name="connsiteY1" fmla="*/ 381000 h 1066800"/>
                  <a:gd name="connsiteX2" fmla="*/ 381000 w 3657600"/>
                  <a:gd name="connsiteY2" fmla="*/ 0 h 1066800"/>
                  <a:gd name="connsiteX3" fmla="*/ 1103852 w 3657600"/>
                  <a:gd name="connsiteY3" fmla="*/ 0 h 1066800"/>
                  <a:gd name="connsiteX4" fmla="*/ 1315212 w 3657600"/>
                  <a:gd name="connsiteY4" fmla="*/ 64008 h 1066800"/>
                  <a:gd name="connsiteX5" fmla="*/ 1580388 w 3657600"/>
                  <a:gd name="connsiteY5" fmla="*/ 240792 h 1066800"/>
                  <a:gd name="connsiteX6" fmla="*/ 1791748 w 3657600"/>
                  <a:gd name="connsiteY6" fmla="*/ 304800 h 1066800"/>
                  <a:gd name="connsiteX7" fmla="*/ 3276600 w 3657600"/>
                  <a:gd name="connsiteY7" fmla="*/ 304800 h 1066800"/>
                  <a:gd name="connsiteX8" fmla="*/ 3657600 w 3657600"/>
                  <a:gd name="connsiteY8" fmla="*/ 685800 h 1066800"/>
                  <a:gd name="connsiteX9" fmla="*/ 3657600 w 3657600"/>
                  <a:gd name="connsiteY9" fmla="*/ 10668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7600" h="1066800">
                    <a:moveTo>
                      <a:pt x="0" y="1066800"/>
                    </a:moveTo>
                    <a:lnTo>
                      <a:pt x="0" y="381000"/>
                    </a:lnTo>
                    <a:cubicBezTo>
                      <a:pt x="0" y="170579"/>
                      <a:pt x="170579" y="0"/>
                      <a:pt x="381000" y="0"/>
                    </a:cubicBezTo>
                    <a:lnTo>
                      <a:pt x="1103852" y="0"/>
                    </a:lnTo>
                    <a:cubicBezTo>
                      <a:pt x="1179080" y="2"/>
                      <a:pt x="1252623" y="22274"/>
                      <a:pt x="1315212" y="64008"/>
                    </a:cubicBezTo>
                    <a:lnTo>
                      <a:pt x="1580388" y="240792"/>
                    </a:lnTo>
                    <a:cubicBezTo>
                      <a:pt x="1642977" y="282526"/>
                      <a:pt x="1716520" y="304798"/>
                      <a:pt x="1791748" y="304800"/>
                    </a:cubicBezTo>
                    <a:lnTo>
                      <a:pt x="3276600" y="304800"/>
                    </a:lnTo>
                    <a:cubicBezTo>
                      <a:pt x="3487021" y="304800"/>
                      <a:pt x="3657600" y="475380"/>
                      <a:pt x="3657600" y="685800"/>
                    </a:cubicBezTo>
                    <a:lnTo>
                      <a:pt x="3657600" y="1066800"/>
                    </a:lnTo>
                  </a:path>
                </a:pathLst>
              </a:custGeom>
              <a:noFill/>
              <a:ln w="6350"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51" name="Freihandform: Form 475">
                <a:extLst>
                  <a:ext uri="{FF2B5EF4-FFF2-40B4-BE49-F238E27FC236}">
                    <a16:creationId xmlns:a16="http://schemas.microsoft.com/office/drawing/2014/main" id="{A1FA28E0-94EE-1426-5BF7-4C06B3626E25}"/>
                  </a:ext>
                </a:extLst>
              </p:cNvPr>
              <p:cNvSpPr/>
              <p:nvPr/>
            </p:nvSpPr>
            <p:spPr bwMode="gray">
              <a:xfrm>
                <a:off x="14267623" y="2819399"/>
                <a:ext cx="4267249" cy="2286000"/>
              </a:xfrm>
              <a:custGeom>
                <a:avLst/>
                <a:gdLst>
                  <a:gd name="connsiteX0" fmla="*/ 4266280 w 4267249"/>
                  <a:gd name="connsiteY0" fmla="*/ 329089 h 2286000"/>
                  <a:gd name="connsiteX1" fmla="*/ 4111785 w 4267249"/>
                  <a:gd name="connsiteY1" fmla="*/ 1905000 h 2286000"/>
                  <a:gd name="connsiteX2" fmla="*/ 3731451 w 4267249"/>
                  <a:gd name="connsiteY2" fmla="*/ 2286000 h 2286000"/>
                  <a:gd name="connsiteX3" fmla="*/ 535814 w 4267249"/>
                  <a:gd name="connsiteY3" fmla="*/ 2286000 h 2286000"/>
                  <a:gd name="connsiteX4" fmla="*/ 155481 w 4267249"/>
                  <a:gd name="connsiteY4" fmla="*/ 1905000 h 2286000"/>
                  <a:gd name="connsiteX5" fmla="*/ 985 w 4267249"/>
                  <a:gd name="connsiteY5" fmla="*/ 329089 h 2286000"/>
                  <a:gd name="connsiteX6" fmla="*/ 280527 w 4267249"/>
                  <a:gd name="connsiteY6" fmla="*/ 969 h 2286000"/>
                  <a:gd name="connsiteX7" fmla="*/ 304833 w 4267249"/>
                  <a:gd name="connsiteY7" fmla="*/ 0 h 2286000"/>
                  <a:gd name="connsiteX8" fmla="*/ 3963385 w 4267249"/>
                  <a:gd name="connsiteY8" fmla="*/ 0 h 2286000"/>
                  <a:gd name="connsiteX9" fmla="*/ 4267248 w 4267249"/>
                  <a:gd name="connsiteY9" fmla="*/ 305734 h 2286000"/>
                  <a:gd name="connsiteX10" fmla="*/ 4266280 w 4267249"/>
                  <a:gd name="connsiteY10" fmla="*/ 32908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7249" h="2286000">
                    <a:moveTo>
                      <a:pt x="4266280" y="329089"/>
                    </a:moveTo>
                    <a:lnTo>
                      <a:pt x="4111785" y="1905000"/>
                    </a:lnTo>
                    <a:cubicBezTo>
                      <a:pt x="4111785" y="2115161"/>
                      <a:pt x="3941611" y="2285632"/>
                      <a:pt x="3731451" y="2286000"/>
                    </a:cubicBezTo>
                    <a:lnTo>
                      <a:pt x="535814" y="2286000"/>
                    </a:lnTo>
                    <a:cubicBezTo>
                      <a:pt x="325654" y="2285632"/>
                      <a:pt x="155480" y="2115161"/>
                      <a:pt x="155481" y="1905000"/>
                    </a:cubicBezTo>
                    <a:lnTo>
                      <a:pt x="985" y="329089"/>
                    </a:lnTo>
                    <a:cubicBezTo>
                      <a:pt x="-12429" y="161288"/>
                      <a:pt x="112726" y="14384"/>
                      <a:pt x="280527" y="969"/>
                    </a:cubicBezTo>
                    <a:cubicBezTo>
                      <a:pt x="288613" y="323"/>
                      <a:pt x="296721" y="0"/>
                      <a:pt x="304833" y="0"/>
                    </a:cubicBezTo>
                    <a:lnTo>
                      <a:pt x="3963385" y="0"/>
                    </a:lnTo>
                    <a:cubicBezTo>
                      <a:pt x="4131721" y="517"/>
                      <a:pt x="4267765" y="137399"/>
                      <a:pt x="4267248" y="305734"/>
                    </a:cubicBezTo>
                    <a:cubicBezTo>
                      <a:pt x="4267224" y="313529"/>
                      <a:pt x="4266901" y="321319"/>
                      <a:pt x="4266280" y="329089"/>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grpSp>
        <p:sp>
          <p:nvSpPr>
            <p:cNvPr id="28" name="Diagrama de flujo: disco magnético 230">
              <a:extLst>
                <a:ext uri="{FF2B5EF4-FFF2-40B4-BE49-F238E27FC236}">
                  <a16:creationId xmlns:a16="http://schemas.microsoft.com/office/drawing/2014/main" id="{556DF6CD-F2E5-BF03-F357-D7C20EDF83A4}"/>
                </a:ext>
              </a:extLst>
            </p:cNvPr>
            <p:cNvSpPr/>
            <p:nvPr/>
          </p:nvSpPr>
          <p:spPr>
            <a:xfrm>
              <a:off x="769993" y="2923413"/>
              <a:ext cx="516412" cy="471955"/>
            </a:xfrm>
            <a:prstGeom prst="flowChartMagneticDisk">
              <a:avLst/>
            </a:prstGeom>
            <a:noFill/>
            <a:ln w="6350" cap="flat" cmpd="sng" algn="ctr">
              <a:solidFill>
                <a:srgbClr val="000000"/>
              </a:solidFill>
              <a:prstDash val="solid"/>
            </a:ln>
            <a:effectLst/>
          </p:spPr>
          <p:txBody>
            <a:bodyPr lIns="26996" tIns="26996" rIns="26996" bIns="26996" rtlCol="0" anchor="ctr"/>
            <a:lstStyle/>
            <a:p>
              <a:pPr algn="ctr" defTabSz="685698">
                <a:lnSpc>
                  <a:spcPct val="90000"/>
                </a:lnSpc>
                <a:spcAft>
                  <a:spcPts val="750"/>
                </a:spcAft>
                <a:defRPr/>
              </a:pPr>
              <a:endParaRPr lang="en-US" sz="1013" kern="0">
                <a:solidFill>
                  <a:sysClr val="windowText" lastClr="000000"/>
                </a:solidFill>
                <a:latin typeface="Calibri"/>
                <a:cs typeface="Arial"/>
                <a:sym typeface="Arial"/>
              </a:endParaRPr>
            </a:p>
          </p:txBody>
        </p:sp>
        <p:sp>
          <p:nvSpPr>
            <p:cNvPr id="29" name="Diagrama de flujo: disco magnético 231">
              <a:extLst>
                <a:ext uri="{FF2B5EF4-FFF2-40B4-BE49-F238E27FC236}">
                  <a16:creationId xmlns:a16="http://schemas.microsoft.com/office/drawing/2014/main" id="{C5642F80-3276-0F9F-8822-635B06B04DB2}"/>
                </a:ext>
              </a:extLst>
            </p:cNvPr>
            <p:cNvSpPr/>
            <p:nvPr/>
          </p:nvSpPr>
          <p:spPr>
            <a:xfrm>
              <a:off x="922393" y="3075813"/>
              <a:ext cx="516412" cy="471955"/>
            </a:xfrm>
            <a:prstGeom prst="flowChartMagneticDisk">
              <a:avLst/>
            </a:prstGeom>
            <a:noFill/>
            <a:ln w="6350" cap="flat" cmpd="sng" algn="ctr">
              <a:solidFill>
                <a:srgbClr val="000000"/>
              </a:solidFill>
              <a:prstDash val="solid"/>
            </a:ln>
            <a:effectLst/>
          </p:spPr>
          <p:txBody>
            <a:bodyPr lIns="26996" tIns="26996" rIns="26996" bIns="26996" rtlCol="0" anchor="ctr"/>
            <a:lstStyle/>
            <a:p>
              <a:pPr algn="ctr" defTabSz="685698">
                <a:lnSpc>
                  <a:spcPct val="90000"/>
                </a:lnSpc>
                <a:spcAft>
                  <a:spcPts val="750"/>
                </a:spcAft>
                <a:defRPr/>
              </a:pPr>
              <a:endParaRPr lang="en-US" sz="1013" kern="0">
                <a:solidFill>
                  <a:sysClr val="windowText" lastClr="000000"/>
                </a:solidFill>
                <a:latin typeface="Calibri"/>
                <a:cs typeface="Arial"/>
                <a:sym typeface="Arial"/>
              </a:endParaRPr>
            </a:p>
          </p:txBody>
        </p:sp>
        <p:sp>
          <p:nvSpPr>
            <p:cNvPr id="30" name="Diagrama de flujo: disco magnético 232">
              <a:extLst>
                <a:ext uri="{FF2B5EF4-FFF2-40B4-BE49-F238E27FC236}">
                  <a16:creationId xmlns:a16="http://schemas.microsoft.com/office/drawing/2014/main" id="{ACA5D4DE-71B0-0D6F-CD1D-7FDAE61250DC}"/>
                </a:ext>
              </a:extLst>
            </p:cNvPr>
            <p:cNvSpPr/>
            <p:nvPr/>
          </p:nvSpPr>
          <p:spPr>
            <a:xfrm>
              <a:off x="1074792" y="2469821"/>
              <a:ext cx="841093" cy="194587"/>
            </a:xfrm>
            <a:prstGeom prst="flowChartMagneticDisk">
              <a:avLst/>
            </a:prstGeom>
            <a:noFill/>
            <a:ln w="6350" cap="flat" cmpd="sng" algn="ctr">
              <a:solidFill>
                <a:srgbClr val="000000"/>
              </a:solidFill>
              <a:prstDash val="solid"/>
            </a:ln>
            <a:effectLst/>
          </p:spPr>
          <p:txBody>
            <a:bodyPr lIns="26996" tIns="26996" rIns="26996" bIns="26996" rtlCol="0" anchor="ctr"/>
            <a:lstStyle/>
            <a:p>
              <a:pPr algn="ctr" defTabSz="685698">
                <a:lnSpc>
                  <a:spcPct val="90000"/>
                </a:lnSpc>
                <a:spcAft>
                  <a:spcPts val="750"/>
                </a:spcAft>
                <a:defRPr/>
              </a:pPr>
              <a:endParaRPr lang="en-US" sz="1013" kern="0">
                <a:solidFill>
                  <a:sysClr val="windowText" lastClr="000000"/>
                </a:solidFill>
                <a:latin typeface="Calibri"/>
                <a:cs typeface="Arial"/>
                <a:sym typeface="Arial"/>
              </a:endParaRPr>
            </a:p>
          </p:txBody>
        </p:sp>
        <p:sp>
          <p:nvSpPr>
            <p:cNvPr id="31" name="Ellipse 535">
              <a:extLst>
                <a:ext uri="{FF2B5EF4-FFF2-40B4-BE49-F238E27FC236}">
                  <a16:creationId xmlns:a16="http://schemas.microsoft.com/office/drawing/2014/main" id="{FDFF4D7A-164D-BA14-4C79-39D87AD65F30}"/>
                </a:ext>
              </a:extLst>
            </p:cNvPr>
            <p:cNvSpPr>
              <a:spLocks noChangeAspect="1"/>
            </p:cNvSpPr>
            <p:nvPr/>
          </p:nvSpPr>
          <p:spPr bwMode="gray">
            <a:xfrm>
              <a:off x="463891" y="2087818"/>
              <a:ext cx="1797954" cy="1797954"/>
            </a:xfrm>
            <a:prstGeom prst="ellipse">
              <a:avLst/>
            </a:prstGeom>
            <a:noFill/>
            <a:ln w="3175" cap="flat" cmpd="sng" algn="ctr">
              <a:solidFill>
                <a:srgbClr val="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98">
                <a:lnSpc>
                  <a:spcPct val="90000"/>
                </a:lnSpc>
                <a:spcAft>
                  <a:spcPts val="750"/>
                </a:spcAft>
                <a:defRPr/>
              </a:pPr>
              <a:endParaRPr lang="en-US" sz="1013" kern="0">
                <a:solidFill>
                  <a:sysClr val="windowText" lastClr="000000"/>
                </a:solidFill>
                <a:latin typeface="Calibri"/>
                <a:cs typeface="Arial"/>
                <a:sym typeface="Arial"/>
              </a:endParaRPr>
            </a:p>
          </p:txBody>
        </p:sp>
        <p:sp>
          <p:nvSpPr>
            <p:cNvPr id="32" name="CuadroTexto 31">
              <a:extLst>
                <a:ext uri="{FF2B5EF4-FFF2-40B4-BE49-F238E27FC236}">
                  <a16:creationId xmlns:a16="http://schemas.microsoft.com/office/drawing/2014/main" id="{475C9091-1934-4704-4C7F-E8322A25D6E3}"/>
                </a:ext>
              </a:extLst>
            </p:cNvPr>
            <p:cNvSpPr txBox="1"/>
            <p:nvPr/>
          </p:nvSpPr>
          <p:spPr>
            <a:xfrm>
              <a:off x="288635" y="3911163"/>
              <a:ext cx="2087499" cy="187084"/>
            </a:xfrm>
            <a:prstGeom prst="rect">
              <a:avLst/>
            </a:prstGeom>
            <a:noFill/>
            <a:ln>
              <a:noFill/>
            </a:ln>
          </p:spPr>
          <p:txBody>
            <a:bodyPr wrap="square" lIns="0" tIns="0" rIns="0" bIns="0" rtlCol="0">
              <a:spAutoFit/>
            </a:bodyPr>
            <a:lstStyle/>
            <a:p>
              <a:pPr algn="ctr" defTabSz="685698">
                <a:lnSpc>
                  <a:spcPct val="90000"/>
                </a:lnSpc>
                <a:spcAft>
                  <a:spcPts val="750"/>
                </a:spcAft>
                <a:defRPr/>
              </a:pPr>
              <a:r>
                <a:rPr lang="en-US" sz="1013" kern="0">
                  <a:solidFill>
                    <a:sysClr val="windowText" lastClr="000000"/>
                  </a:solidFill>
                  <a:latin typeface="Calibri" panose="020F0502020204030204"/>
                  <a:cs typeface="Arial"/>
                  <a:sym typeface="Arial"/>
                </a:rPr>
                <a:t>Fuentes de </a:t>
              </a:r>
              <a:r>
                <a:rPr lang="en-US" sz="1013" kern="0" err="1">
                  <a:solidFill>
                    <a:sysClr val="windowText" lastClr="000000"/>
                  </a:solidFill>
                  <a:latin typeface="Calibri" panose="020F0502020204030204"/>
                  <a:cs typeface="Arial"/>
                  <a:sym typeface="Arial"/>
                </a:rPr>
                <a:t>Datos</a:t>
              </a:r>
              <a:endParaRPr lang="en-US" sz="1013" kern="0">
                <a:solidFill>
                  <a:sysClr val="windowText" lastClr="000000"/>
                </a:solidFill>
                <a:latin typeface="Calibri" panose="020F0502020204030204"/>
                <a:cs typeface="Arial"/>
                <a:sym typeface="Arial"/>
              </a:endParaRPr>
            </a:p>
          </p:txBody>
        </p:sp>
        <p:grpSp>
          <p:nvGrpSpPr>
            <p:cNvPr id="33" name="Gruppieren 180">
              <a:extLst>
                <a:ext uri="{FF2B5EF4-FFF2-40B4-BE49-F238E27FC236}">
                  <a16:creationId xmlns:a16="http://schemas.microsoft.com/office/drawing/2014/main" id="{ECCB0B7F-3DC7-BDC4-EB0A-08239A2F79BC}"/>
                </a:ext>
              </a:extLst>
            </p:cNvPr>
            <p:cNvGrpSpPr>
              <a:grpSpLocks noChangeAspect="1"/>
            </p:cNvGrpSpPr>
            <p:nvPr/>
          </p:nvGrpSpPr>
          <p:grpSpPr bwMode="gray">
            <a:xfrm>
              <a:off x="1351400" y="3305355"/>
              <a:ext cx="479608" cy="471363"/>
              <a:chOff x="7551515" y="5174455"/>
              <a:chExt cx="673286" cy="661707"/>
            </a:xfrm>
            <a:noFill/>
          </p:grpSpPr>
          <p:sp>
            <p:nvSpPr>
              <p:cNvPr id="34" name="Freihandform: Form 181">
                <a:extLst>
                  <a:ext uri="{FF2B5EF4-FFF2-40B4-BE49-F238E27FC236}">
                    <a16:creationId xmlns:a16="http://schemas.microsoft.com/office/drawing/2014/main" id="{C5523121-7ED7-51D3-13A7-727C835C19F8}"/>
                  </a:ext>
                </a:extLst>
              </p:cNvPr>
              <p:cNvSpPr/>
              <p:nvPr/>
            </p:nvSpPr>
            <p:spPr bwMode="gray">
              <a:xfrm>
                <a:off x="7685192" y="5612836"/>
                <a:ext cx="132341" cy="104770"/>
              </a:xfrm>
              <a:custGeom>
                <a:avLst/>
                <a:gdLst>
                  <a:gd name="connsiteX0" fmla="*/ 179251 w 195477"/>
                  <a:gd name="connsiteY0" fmla="*/ 138056 h 154752"/>
                  <a:gd name="connsiteX1" fmla="*/ 26127 w 195477"/>
                  <a:gd name="connsiteY1" fmla="*/ 138056 h 154752"/>
                  <a:gd name="connsiteX2" fmla="*/ 22055 w 195477"/>
                  <a:gd name="connsiteY2" fmla="*/ 126653 h 154752"/>
                  <a:gd name="connsiteX3" fmla="*/ 22055 w 195477"/>
                  <a:gd name="connsiteY3" fmla="*/ 126653 h 154752"/>
                  <a:gd name="connsiteX4" fmla="*/ 65223 w 195477"/>
                  <a:gd name="connsiteY4" fmla="*/ 74526 h 154752"/>
                  <a:gd name="connsiteX5" fmla="*/ 68481 w 195477"/>
                  <a:gd name="connsiteY5" fmla="*/ 18326 h 15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477" h="154752">
                    <a:moveTo>
                      <a:pt x="179251" y="138056"/>
                    </a:moveTo>
                    <a:lnTo>
                      <a:pt x="26127" y="138056"/>
                    </a:lnTo>
                    <a:cubicBezTo>
                      <a:pt x="17982" y="138056"/>
                      <a:pt x="15539" y="129911"/>
                      <a:pt x="22055" y="126653"/>
                    </a:cubicBezTo>
                    <a:lnTo>
                      <a:pt x="22055" y="126653"/>
                    </a:lnTo>
                    <a:cubicBezTo>
                      <a:pt x="45675" y="114436"/>
                      <a:pt x="61150" y="95702"/>
                      <a:pt x="65223" y="74526"/>
                    </a:cubicBezTo>
                    <a:cubicBezTo>
                      <a:pt x="70924" y="46833"/>
                      <a:pt x="68481" y="18326"/>
                      <a:pt x="68481" y="18326"/>
                    </a:cubicBezTo>
                  </a:path>
                </a:pathLst>
              </a:custGeom>
              <a:grpFill/>
              <a:ln w="9525"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35" name="Freihandform: Form 182">
                <a:extLst>
                  <a:ext uri="{FF2B5EF4-FFF2-40B4-BE49-F238E27FC236}">
                    <a16:creationId xmlns:a16="http://schemas.microsoft.com/office/drawing/2014/main" id="{DAE1D4EB-91E0-2090-88F2-B91926A1EF58}"/>
                  </a:ext>
                </a:extLst>
              </p:cNvPr>
              <p:cNvSpPr/>
              <p:nvPr/>
            </p:nvSpPr>
            <p:spPr bwMode="gray">
              <a:xfrm>
                <a:off x="7793037" y="5582508"/>
                <a:ext cx="22057" cy="22057"/>
              </a:xfrm>
              <a:custGeom>
                <a:avLst/>
                <a:gdLst>
                  <a:gd name="connsiteX0" fmla="*/ 21584 w 32579"/>
                  <a:gd name="connsiteY0" fmla="*/ 19955 h 32579"/>
                  <a:gd name="connsiteX1" fmla="*/ 19955 w 32579"/>
                  <a:gd name="connsiteY1" fmla="*/ 21584 h 32579"/>
                  <a:gd name="connsiteX2" fmla="*/ 18326 w 32579"/>
                  <a:gd name="connsiteY2" fmla="*/ 19955 h 32579"/>
                  <a:gd name="connsiteX3" fmla="*/ 19955 w 32579"/>
                  <a:gd name="connsiteY3" fmla="*/ 18326 h 32579"/>
                  <a:gd name="connsiteX4" fmla="*/ 21584 w 32579"/>
                  <a:gd name="connsiteY4" fmla="*/ 19955 h 3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9" h="32579">
                    <a:moveTo>
                      <a:pt x="21584" y="19955"/>
                    </a:moveTo>
                    <a:cubicBezTo>
                      <a:pt x="21584" y="20770"/>
                      <a:pt x="20770" y="21584"/>
                      <a:pt x="19955" y="21584"/>
                    </a:cubicBezTo>
                    <a:cubicBezTo>
                      <a:pt x="19141" y="21584"/>
                      <a:pt x="18326" y="20770"/>
                      <a:pt x="18326" y="19955"/>
                    </a:cubicBezTo>
                    <a:cubicBezTo>
                      <a:pt x="18326" y="19141"/>
                      <a:pt x="19141" y="18326"/>
                      <a:pt x="19955" y="18326"/>
                    </a:cubicBezTo>
                    <a:cubicBezTo>
                      <a:pt x="20770" y="18326"/>
                      <a:pt x="21584" y="19141"/>
                      <a:pt x="21584" y="19955"/>
                    </a:cubicBezTo>
                    <a:close/>
                  </a:path>
                </a:pathLst>
              </a:custGeom>
              <a:grpFill/>
              <a:ln w="19050"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36" name="Freihandform: Form 183">
                <a:extLst>
                  <a:ext uri="{FF2B5EF4-FFF2-40B4-BE49-F238E27FC236}">
                    <a16:creationId xmlns:a16="http://schemas.microsoft.com/office/drawing/2014/main" id="{D4F53408-885D-2627-E5D4-EF1CC680A2CB}"/>
                  </a:ext>
                </a:extLst>
              </p:cNvPr>
              <p:cNvSpPr/>
              <p:nvPr/>
            </p:nvSpPr>
            <p:spPr bwMode="gray">
              <a:xfrm>
                <a:off x="7552066" y="5554936"/>
                <a:ext cx="264683" cy="82713"/>
              </a:xfrm>
              <a:custGeom>
                <a:avLst/>
                <a:gdLst>
                  <a:gd name="connsiteX0" fmla="*/ 376701 w 390954"/>
                  <a:gd name="connsiteY0" fmla="*/ 103847 h 122173"/>
                  <a:gd name="connsiteX1" fmla="*/ 271632 w 390954"/>
                  <a:gd name="connsiteY1" fmla="*/ 103847 h 122173"/>
                  <a:gd name="connsiteX2" fmla="*/ 53349 w 390954"/>
                  <a:gd name="connsiteY2" fmla="*/ 103847 h 122173"/>
                  <a:gd name="connsiteX3" fmla="*/ 18326 w 390954"/>
                  <a:gd name="connsiteY3" fmla="*/ 68824 h 122173"/>
                  <a:gd name="connsiteX4" fmla="*/ 18326 w 390954"/>
                  <a:gd name="connsiteY4" fmla="*/ 18326 h 122173"/>
                  <a:gd name="connsiteX5" fmla="*/ 156789 w 390954"/>
                  <a:gd name="connsiteY5" fmla="*/ 18326 h 1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54" h="122173">
                    <a:moveTo>
                      <a:pt x="376701" y="103847"/>
                    </a:moveTo>
                    <a:lnTo>
                      <a:pt x="271632" y="103847"/>
                    </a:lnTo>
                    <a:lnTo>
                      <a:pt x="53349" y="103847"/>
                    </a:lnTo>
                    <a:cubicBezTo>
                      <a:pt x="33801" y="103847"/>
                      <a:pt x="18326" y="88372"/>
                      <a:pt x="18326" y="68824"/>
                    </a:cubicBezTo>
                    <a:lnTo>
                      <a:pt x="18326" y="18326"/>
                    </a:lnTo>
                    <a:lnTo>
                      <a:pt x="156789" y="18326"/>
                    </a:lnTo>
                  </a:path>
                </a:pathLst>
              </a:custGeom>
              <a:grpFill/>
              <a:ln w="9525"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37" name="Freihandform: Form 184">
                <a:extLst>
                  <a:ext uri="{FF2B5EF4-FFF2-40B4-BE49-F238E27FC236}">
                    <a16:creationId xmlns:a16="http://schemas.microsoft.com/office/drawing/2014/main" id="{021C428B-6B68-7885-FA90-35B0C86F0C9F}"/>
                  </a:ext>
                </a:extLst>
              </p:cNvPr>
              <p:cNvSpPr/>
              <p:nvPr/>
            </p:nvSpPr>
            <p:spPr bwMode="gray">
              <a:xfrm>
                <a:off x="7551515" y="5232906"/>
                <a:ext cx="264683" cy="341881"/>
              </a:xfrm>
              <a:custGeom>
                <a:avLst/>
                <a:gdLst>
                  <a:gd name="connsiteX0" fmla="*/ 376701 w 390954"/>
                  <a:gd name="connsiteY0" fmla="*/ 493173 h 504983"/>
                  <a:gd name="connsiteX1" fmla="*/ 18326 w 390954"/>
                  <a:gd name="connsiteY1" fmla="*/ 493173 h 504983"/>
                  <a:gd name="connsiteX2" fmla="*/ 18326 w 390954"/>
                  <a:gd name="connsiteY2" fmla="*/ 397064 h 504983"/>
                  <a:gd name="connsiteX3" fmla="*/ 18326 w 390954"/>
                  <a:gd name="connsiteY3" fmla="*/ 56607 h 504983"/>
                  <a:gd name="connsiteX4" fmla="*/ 56607 w 390954"/>
                  <a:gd name="connsiteY4" fmla="*/ 18326 h 504983"/>
                  <a:gd name="connsiteX5" fmla="*/ 376701 w 390954"/>
                  <a:gd name="connsiteY5" fmla="*/ 18326 h 50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54" h="504983">
                    <a:moveTo>
                      <a:pt x="376701" y="493173"/>
                    </a:moveTo>
                    <a:lnTo>
                      <a:pt x="18326" y="493173"/>
                    </a:lnTo>
                    <a:lnTo>
                      <a:pt x="18326" y="397064"/>
                    </a:lnTo>
                    <a:lnTo>
                      <a:pt x="18326" y="56607"/>
                    </a:lnTo>
                    <a:cubicBezTo>
                      <a:pt x="18326" y="35430"/>
                      <a:pt x="35430" y="18326"/>
                      <a:pt x="56607" y="18326"/>
                    </a:cubicBezTo>
                    <a:lnTo>
                      <a:pt x="376701" y="18326"/>
                    </a:lnTo>
                  </a:path>
                </a:pathLst>
              </a:custGeom>
              <a:grpFill/>
              <a:ln w="9525"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38" name="Freihandform: Form 185">
                <a:extLst>
                  <a:ext uri="{FF2B5EF4-FFF2-40B4-BE49-F238E27FC236}">
                    <a16:creationId xmlns:a16="http://schemas.microsoft.com/office/drawing/2014/main" id="{85F5F1D0-8AA0-3034-068A-7F50BB1463A0}"/>
                  </a:ext>
                </a:extLst>
              </p:cNvPr>
              <p:cNvSpPr/>
              <p:nvPr/>
            </p:nvSpPr>
            <p:spPr bwMode="gray">
              <a:xfrm>
                <a:off x="7794140" y="5612836"/>
                <a:ext cx="132341" cy="104770"/>
              </a:xfrm>
              <a:custGeom>
                <a:avLst/>
                <a:gdLst>
                  <a:gd name="connsiteX0" fmla="*/ 18326 w 195477"/>
                  <a:gd name="connsiteY0" fmla="*/ 138056 h 154752"/>
                  <a:gd name="connsiteX1" fmla="*/ 172264 w 195477"/>
                  <a:gd name="connsiteY1" fmla="*/ 138056 h 154752"/>
                  <a:gd name="connsiteX2" fmla="*/ 176337 w 195477"/>
                  <a:gd name="connsiteY2" fmla="*/ 126653 h 154752"/>
                  <a:gd name="connsiteX3" fmla="*/ 176337 w 195477"/>
                  <a:gd name="connsiteY3" fmla="*/ 126653 h 154752"/>
                  <a:gd name="connsiteX4" fmla="*/ 133169 w 195477"/>
                  <a:gd name="connsiteY4" fmla="*/ 74526 h 154752"/>
                  <a:gd name="connsiteX5" fmla="*/ 129911 w 195477"/>
                  <a:gd name="connsiteY5" fmla="*/ 18326 h 15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477" h="154752">
                    <a:moveTo>
                      <a:pt x="18326" y="138056"/>
                    </a:moveTo>
                    <a:lnTo>
                      <a:pt x="172264" y="138056"/>
                    </a:lnTo>
                    <a:cubicBezTo>
                      <a:pt x="180409" y="138056"/>
                      <a:pt x="182853" y="129911"/>
                      <a:pt x="176337" y="126653"/>
                    </a:cubicBezTo>
                    <a:lnTo>
                      <a:pt x="176337" y="126653"/>
                    </a:lnTo>
                    <a:cubicBezTo>
                      <a:pt x="152717" y="114436"/>
                      <a:pt x="137241" y="95702"/>
                      <a:pt x="133169" y="74526"/>
                    </a:cubicBezTo>
                    <a:cubicBezTo>
                      <a:pt x="127468" y="46833"/>
                      <a:pt x="129911" y="18326"/>
                      <a:pt x="129911" y="18326"/>
                    </a:cubicBezTo>
                  </a:path>
                </a:pathLst>
              </a:custGeom>
              <a:grpFill/>
              <a:ln w="9525"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39" name="Freihandform: Form 186">
                <a:extLst>
                  <a:ext uri="{FF2B5EF4-FFF2-40B4-BE49-F238E27FC236}">
                    <a16:creationId xmlns:a16="http://schemas.microsoft.com/office/drawing/2014/main" id="{F3E31FC6-2DE1-D519-04A3-F6E7B7A9415E}"/>
                  </a:ext>
                </a:extLst>
              </p:cNvPr>
              <p:cNvSpPr/>
              <p:nvPr/>
            </p:nvSpPr>
            <p:spPr bwMode="gray">
              <a:xfrm>
                <a:off x="7793037" y="5582508"/>
                <a:ext cx="22057" cy="22057"/>
              </a:xfrm>
              <a:custGeom>
                <a:avLst/>
                <a:gdLst>
                  <a:gd name="connsiteX0" fmla="*/ 18326 w 32579"/>
                  <a:gd name="connsiteY0" fmla="*/ 19955 h 32579"/>
                  <a:gd name="connsiteX1" fmla="*/ 19955 w 32579"/>
                  <a:gd name="connsiteY1" fmla="*/ 21584 h 32579"/>
                  <a:gd name="connsiteX2" fmla="*/ 21584 w 32579"/>
                  <a:gd name="connsiteY2" fmla="*/ 19955 h 32579"/>
                  <a:gd name="connsiteX3" fmla="*/ 19955 w 32579"/>
                  <a:gd name="connsiteY3" fmla="*/ 18326 h 32579"/>
                  <a:gd name="connsiteX4" fmla="*/ 18326 w 32579"/>
                  <a:gd name="connsiteY4" fmla="*/ 19955 h 3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9" h="32579">
                    <a:moveTo>
                      <a:pt x="18326" y="19955"/>
                    </a:moveTo>
                    <a:cubicBezTo>
                      <a:pt x="18326" y="20770"/>
                      <a:pt x="19141" y="21584"/>
                      <a:pt x="19955" y="21584"/>
                    </a:cubicBezTo>
                    <a:cubicBezTo>
                      <a:pt x="20770" y="21584"/>
                      <a:pt x="21584" y="20770"/>
                      <a:pt x="21584" y="19955"/>
                    </a:cubicBezTo>
                    <a:cubicBezTo>
                      <a:pt x="21584" y="19141"/>
                      <a:pt x="20770" y="18326"/>
                      <a:pt x="19955" y="18326"/>
                    </a:cubicBezTo>
                    <a:cubicBezTo>
                      <a:pt x="19141" y="18326"/>
                      <a:pt x="18326" y="19141"/>
                      <a:pt x="18326" y="19955"/>
                    </a:cubicBezTo>
                    <a:close/>
                  </a:path>
                </a:pathLst>
              </a:custGeom>
              <a:grpFill/>
              <a:ln w="19050"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40" name="Freihandform: Form 187">
                <a:extLst>
                  <a:ext uri="{FF2B5EF4-FFF2-40B4-BE49-F238E27FC236}">
                    <a16:creationId xmlns:a16="http://schemas.microsoft.com/office/drawing/2014/main" id="{698DD97E-E87A-3306-9E2E-8A5E6060C8A0}"/>
                  </a:ext>
                </a:extLst>
              </p:cNvPr>
              <p:cNvSpPr/>
              <p:nvPr/>
            </p:nvSpPr>
            <p:spPr bwMode="gray">
              <a:xfrm>
                <a:off x="7794140" y="5554936"/>
                <a:ext cx="264683" cy="82713"/>
              </a:xfrm>
              <a:custGeom>
                <a:avLst/>
                <a:gdLst>
                  <a:gd name="connsiteX0" fmla="*/ 18326 w 390954"/>
                  <a:gd name="connsiteY0" fmla="*/ 103847 h 122173"/>
                  <a:gd name="connsiteX1" fmla="*/ 123395 w 390954"/>
                  <a:gd name="connsiteY1" fmla="*/ 103847 h 122173"/>
                  <a:gd name="connsiteX2" fmla="*/ 341678 w 390954"/>
                  <a:gd name="connsiteY2" fmla="*/ 103847 h 122173"/>
                  <a:gd name="connsiteX3" fmla="*/ 376701 w 390954"/>
                  <a:gd name="connsiteY3" fmla="*/ 68824 h 122173"/>
                  <a:gd name="connsiteX4" fmla="*/ 376701 w 390954"/>
                  <a:gd name="connsiteY4" fmla="*/ 18326 h 122173"/>
                  <a:gd name="connsiteX5" fmla="*/ 238238 w 390954"/>
                  <a:gd name="connsiteY5" fmla="*/ 18326 h 12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54" h="122173">
                    <a:moveTo>
                      <a:pt x="18326" y="103847"/>
                    </a:moveTo>
                    <a:lnTo>
                      <a:pt x="123395" y="103847"/>
                    </a:lnTo>
                    <a:lnTo>
                      <a:pt x="341678" y="103847"/>
                    </a:lnTo>
                    <a:cubicBezTo>
                      <a:pt x="361226" y="103847"/>
                      <a:pt x="376701" y="88372"/>
                      <a:pt x="376701" y="68824"/>
                    </a:cubicBezTo>
                    <a:lnTo>
                      <a:pt x="376701" y="18326"/>
                    </a:lnTo>
                    <a:lnTo>
                      <a:pt x="238238" y="18326"/>
                    </a:lnTo>
                  </a:path>
                </a:pathLst>
              </a:custGeom>
              <a:grpFill/>
              <a:ln w="6350"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41" name="Freihandform: Form 188">
                <a:extLst>
                  <a:ext uri="{FF2B5EF4-FFF2-40B4-BE49-F238E27FC236}">
                    <a16:creationId xmlns:a16="http://schemas.microsoft.com/office/drawing/2014/main" id="{27F0F083-7727-5DBE-54F3-78BDF6291699}"/>
                  </a:ext>
                </a:extLst>
              </p:cNvPr>
              <p:cNvSpPr/>
              <p:nvPr/>
            </p:nvSpPr>
            <p:spPr bwMode="gray">
              <a:xfrm>
                <a:off x="7794692" y="5232906"/>
                <a:ext cx="264683" cy="341881"/>
              </a:xfrm>
              <a:custGeom>
                <a:avLst/>
                <a:gdLst>
                  <a:gd name="connsiteX0" fmla="*/ 18326 w 390954"/>
                  <a:gd name="connsiteY0" fmla="*/ 493173 h 504983"/>
                  <a:gd name="connsiteX1" fmla="*/ 376701 w 390954"/>
                  <a:gd name="connsiteY1" fmla="*/ 493173 h 504983"/>
                  <a:gd name="connsiteX2" fmla="*/ 376701 w 390954"/>
                  <a:gd name="connsiteY2" fmla="*/ 397064 h 504983"/>
                  <a:gd name="connsiteX3" fmla="*/ 376701 w 390954"/>
                  <a:gd name="connsiteY3" fmla="*/ 56607 h 504983"/>
                  <a:gd name="connsiteX4" fmla="*/ 338420 w 390954"/>
                  <a:gd name="connsiteY4" fmla="*/ 18326 h 504983"/>
                  <a:gd name="connsiteX5" fmla="*/ 18326 w 390954"/>
                  <a:gd name="connsiteY5" fmla="*/ 18326 h 50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54" h="504983">
                    <a:moveTo>
                      <a:pt x="18326" y="493173"/>
                    </a:moveTo>
                    <a:lnTo>
                      <a:pt x="376701" y="493173"/>
                    </a:lnTo>
                    <a:lnTo>
                      <a:pt x="376701" y="397064"/>
                    </a:lnTo>
                    <a:lnTo>
                      <a:pt x="376701" y="56607"/>
                    </a:lnTo>
                    <a:cubicBezTo>
                      <a:pt x="376701" y="35430"/>
                      <a:pt x="359597" y="18326"/>
                      <a:pt x="338420" y="18326"/>
                    </a:cubicBezTo>
                    <a:lnTo>
                      <a:pt x="18326" y="18326"/>
                    </a:lnTo>
                  </a:path>
                </a:pathLst>
              </a:custGeom>
              <a:grpFill/>
              <a:ln w="9525"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42" name="Freihandform: Form 189">
                <a:extLst>
                  <a:ext uri="{FF2B5EF4-FFF2-40B4-BE49-F238E27FC236}">
                    <a16:creationId xmlns:a16="http://schemas.microsoft.com/office/drawing/2014/main" id="{B700E8E0-6B3B-5860-4FBA-BC47205E6A33}"/>
                  </a:ext>
                </a:extLst>
              </p:cNvPr>
              <p:cNvSpPr/>
              <p:nvPr/>
            </p:nvSpPr>
            <p:spPr bwMode="gray">
              <a:xfrm>
                <a:off x="8064888" y="5496486"/>
                <a:ext cx="159912" cy="82713"/>
              </a:xfrm>
              <a:custGeom>
                <a:avLst/>
                <a:gdLst>
                  <a:gd name="connsiteX0" fmla="*/ 18326 w 236201"/>
                  <a:gd name="connsiteY0" fmla="*/ 103847 h 122173"/>
                  <a:gd name="connsiteX1" fmla="*/ 186925 w 236201"/>
                  <a:gd name="connsiteY1" fmla="*/ 103847 h 122173"/>
                  <a:gd name="connsiteX2" fmla="*/ 221948 w 236201"/>
                  <a:gd name="connsiteY2" fmla="*/ 68824 h 122173"/>
                  <a:gd name="connsiteX3" fmla="*/ 221948 w 236201"/>
                  <a:gd name="connsiteY3" fmla="*/ 18326 h 122173"/>
                </a:gdLst>
                <a:ahLst/>
                <a:cxnLst>
                  <a:cxn ang="0">
                    <a:pos x="connsiteX0" y="connsiteY0"/>
                  </a:cxn>
                  <a:cxn ang="0">
                    <a:pos x="connsiteX1" y="connsiteY1"/>
                  </a:cxn>
                  <a:cxn ang="0">
                    <a:pos x="connsiteX2" y="connsiteY2"/>
                  </a:cxn>
                  <a:cxn ang="0">
                    <a:pos x="connsiteX3" y="connsiteY3"/>
                  </a:cxn>
                </a:cxnLst>
                <a:rect l="l" t="t" r="r" b="b"/>
                <a:pathLst>
                  <a:path w="236201" h="122173">
                    <a:moveTo>
                      <a:pt x="18326" y="103847"/>
                    </a:moveTo>
                    <a:lnTo>
                      <a:pt x="186925" y="103847"/>
                    </a:lnTo>
                    <a:cubicBezTo>
                      <a:pt x="206473" y="103847"/>
                      <a:pt x="221948" y="88372"/>
                      <a:pt x="221948" y="68824"/>
                    </a:cubicBezTo>
                    <a:lnTo>
                      <a:pt x="221948" y="18326"/>
                    </a:lnTo>
                  </a:path>
                </a:pathLst>
              </a:custGeom>
              <a:grpFill/>
              <a:ln w="6350"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43" name="Freihandform: Form 190">
                <a:extLst>
                  <a:ext uri="{FF2B5EF4-FFF2-40B4-BE49-F238E27FC236}">
                    <a16:creationId xmlns:a16="http://schemas.microsoft.com/office/drawing/2014/main" id="{5122CB05-5BB6-535A-4CB1-FDBEE5CB204A}"/>
                  </a:ext>
                </a:extLst>
              </p:cNvPr>
              <p:cNvSpPr/>
              <p:nvPr/>
            </p:nvSpPr>
            <p:spPr bwMode="gray">
              <a:xfrm>
                <a:off x="7960118" y="5175007"/>
                <a:ext cx="264683" cy="341881"/>
              </a:xfrm>
              <a:custGeom>
                <a:avLst/>
                <a:gdLst>
                  <a:gd name="connsiteX0" fmla="*/ 173079 w 390954"/>
                  <a:gd name="connsiteY0" fmla="*/ 492359 h 504983"/>
                  <a:gd name="connsiteX1" fmla="*/ 376701 w 390954"/>
                  <a:gd name="connsiteY1" fmla="*/ 492359 h 504983"/>
                  <a:gd name="connsiteX2" fmla="*/ 376701 w 390954"/>
                  <a:gd name="connsiteY2" fmla="*/ 397064 h 504983"/>
                  <a:gd name="connsiteX3" fmla="*/ 376701 w 390954"/>
                  <a:gd name="connsiteY3" fmla="*/ 56607 h 504983"/>
                  <a:gd name="connsiteX4" fmla="*/ 338420 w 390954"/>
                  <a:gd name="connsiteY4" fmla="*/ 18326 h 504983"/>
                  <a:gd name="connsiteX5" fmla="*/ 18326 w 390954"/>
                  <a:gd name="connsiteY5" fmla="*/ 18326 h 50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954" h="504983">
                    <a:moveTo>
                      <a:pt x="173079" y="492359"/>
                    </a:moveTo>
                    <a:lnTo>
                      <a:pt x="376701" y="492359"/>
                    </a:lnTo>
                    <a:lnTo>
                      <a:pt x="376701" y="397064"/>
                    </a:lnTo>
                    <a:lnTo>
                      <a:pt x="376701" y="56607"/>
                    </a:lnTo>
                    <a:cubicBezTo>
                      <a:pt x="376701" y="35430"/>
                      <a:pt x="359597" y="18326"/>
                      <a:pt x="338420" y="18326"/>
                    </a:cubicBezTo>
                    <a:lnTo>
                      <a:pt x="18326" y="18326"/>
                    </a:lnTo>
                  </a:path>
                </a:pathLst>
              </a:custGeom>
              <a:grpFill/>
              <a:ln w="9525"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44" name="Freihandform: Form 191">
                <a:extLst>
                  <a:ext uri="{FF2B5EF4-FFF2-40B4-BE49-F238E27FC236}">
                    <a16:creationId xmlns:a16="http://schemas.microsoft.com/office/drawing/2014/main" id="{16EA3EFE-D41B-DB1D-55CB-C744E853CD3F}"/>
                  </a:ext>
                </a:extLst>
              </p:cNvPr>
              <p:cNvSpPr/>
              <p:nvPr/>
            </p:nvSpPr>
            <p:spPr bwMode="gray">
              <a:xfrm>
                <a:off x="7717493" y="5174455"/>
                <a:ext cx="264683" cy="82713"/>
              </a:xfrm>
              <a:custGeom>
                <a:avLst/>
                <a:gdLst>
                  <a:gd name="connsiteX0" fmla="*/ 18326 w 390954"/>
                  <a:gd name="connsiteY0" fmla="*/ 104662 h 122173"/>
                  <a:gd name="connsiteX1" fmla="*/ 18326 w 390954"/>
                  <a:gd name="connsiteY1" fmla="*/ 56607 h 122173"/>
                  <a:gd name="connsiteX2" fmla="*/ 56607 w 390954"/>
                  <a:gd name="connsiteY2" fmla="*/ 18326 h 122173"/>
                  <a:gd name="connsiteX3" fmla="*/ 376701 w 390954"/>
                  <a:gd name="connsiteY3" fmla="*/ 18326 h 122173"/>
                </a:gdLst>
                <a:ahLst/>
                <a:cxnLst>
                  <a:cxn ang="0">
                    <a:pos x="connsiteX0" y="connsiteY0"/>
                  </a:cxn>
                  <a:cxn ang="0">
                    <a:pos x="connsiteX1" y="connsiteY1"/>
                  </a:cxn>
                  <a:cxn ang="0">
                    <a:pos x="connsiteX2" y="connsiteY2"/>
                  </a:cxn>
                  <a:cxn ang="0">
                    <a:pos x="connsiteX3" y="connsiteY3"/>
                  </a:cxn>
                </a:cxnLst>
                <a:rect l="l" t="t" r="r" b="b"/>
                <a:pathLst>
                  <a:path w="390954" h="122173">
                    <a:moveTo>
                      <a:pt x="18326" y="104662"/>
                    </a:moveTo>
                    <a:lnTo>
                      <a:pt x="18326" y="56607"/>
                    </a:lnTo>
                    <a:cubicBezTo>
                      <a:pt x="18326" y="35430"/>
                      <a:pt x="35430" y="18326"/>
                      <a:pt x="56607" y="18326"/>
                    </a:cubicBezTo>
                    <a:lnTo>
                      <a:pt x="376701" y="18326"/>
                    </a:lnTo>
                  </a:path>
                </a:pathLst>
              </a:custGeom>
              <a:grpFill/>
              <a:ln w="9525"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45" name="Freihandform: Form 192">
                <a:extLst>
                  <a:ext uri="{FF2B5EF4-FFF2-40B4-BE49-F238E27FC236}">
                    <a16:creationId xmlns:a16="http://schemas.microsoft.com/office/drawing/2014/main" id="{B7664391-4DE3-78AB-578F-AEDE628AC264}"/>
                  </a:ext>
                </a:extLst>
              </p:cNvPr>
              <p:cNvSpPr/>
              <p:nvPr/>
            </p:nvSpPr>
            <p:spPr bwMode="gray">
              <a:xfrm>
                <a:off x="7624302" y="5742420"/>
                <a:ext cx="457680" cy="93742"/>
              </a:xfrm>
              <a:custGeom>
                <a:avLst/>
                <a:gdLst>
                  <a:gd name="connsiteX0" fmla="*/ 582767 w 676026"/>
                  <a:gd name="connsiteY0" fmla="*/ 18326 h 138463"/>
                  <a:gd name="connsiteX1" fmla="*/ 93259 w 676026"/>
                  <a:gd name="connsiteY1" fmla="*/ 18326 h 138463"/>
                  <a:gd name="connsiteX2" fmla="*/ 18326 w 676026"/>
                  <a:gd name="connsiteY2" fmla="*/ 125839 h 138463"/>
                  <a:gd name="connsiteX3" fmla="*/ 657700 w 676026"/>
                  <a:gd name="connsiteY3" fmla="*/ 125839 h 138463"/>
                </a:gdLst>
                <a:ahLst/>
                <a:cxnLst>
                  <a:cxn ang="0">
                    <a:pos x="connsiteX0" y="connsiteY0"/>
                  </a:cxn>
                  <a:cxn ang="0">
                    <a:pos x="connsiteX1" y="connsiteY1"/>
                  </a:cxn>
                  <a:cxn ang="0">
                    <a:pos x="connsiteX2" y="connsiteY2"/>
                  </a:cxn>
                  <a:cxn ang="0">
                    <a:pos x="connsiteX3" y="connsiteY3"/>
                  </a:cxn>
                </a:cxnLst>
                <a:rect l="l" t="t" r="r" b="b"/>
                <a:pathLst>
                  <a:path w="676026" h="138463">
                    <a:moveTo>
                      <a:pt x="582767" y="18326"/>
                    </a:moveTo>
                    <a:lnTo>
                      <a:pt x="93259" y="18326"/>
                    </a:lnTo>
                    <a:lnTo>
                      <a:pt x="18326" y="125839"/>
                    </a:lnTo>
                    <a:lnTo>
                      <a:pt x="657700" y="125839"/>
                    </a:lnTo>
                    <a:close/>
                  </a:path>
                </a:pathLst>
              </a:custGeom>
              <a:grpFill/>
              <a:ln w="6350"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46" name="Freihandform: Form 193">
                <a:extLst>
                  <a:ext uri="{FF2B5EF4-FFF2-40B4-BE49-F238E27FC236}">
                    <a16:creationId xmlns:a16="http://schemas.microsoft.com/office/drawing/2014/main" id="{D586F552-D696-B9FB-0D7B-B8966D2B47B0}"/>
                  </a:ext>
                </a:extLst>
              </p:cNvPr>
              <p:cNvSpPr/>
              <p:nvPr/>
            </p:nvSpPr>
            <p:spPr bwMode="gray">
              <a:xfrm>
                <a:off x="7732381" y="5778814"/>
                <a:ext cx="22057" cy="22057"/>
              </a:xfrm>
              <a:custGeom>
                <a:avLst/>
                <a:gdLst>
                  <a:gd name="connsiteX0" fmla="*/ 18326 w 32579"/>
                  <a:gd name="connsiteY0" fmla="*/ 18326 h 32579"/>
                  <a:gd name="connsiteX1" fmla="*/ 18326 w 32579"/>
                  <a:gd name="connsiteY1" fmla="*/ 18326 h 32579"/>
                </a:gdLst>
                <a:ahLst/>
                <a:cxnLst>
                  <a:cxn ang="0">
                    <a:pos x="connsiteX0" y="connsiteY0"/>
                  </a:cxn>
                  <a:cxn ang="0">
                    <a:pos x="connsiteX1" y="connsiteY1"/>
                  </a:cxn>
                </a:cxnLst>
                <a:rect l="l" t="t" r="r" b="b"/>
                <a:pathLst>
                  <a:path w="32579" h="32579">
                    <a:moveTo>
                      <a:pt x="18326" y="18326"/>
                    </a:moveTo>
                    <a:lnTo>
                      <a:pt x="18326" y="18326"/>
                    </a:lnTo>
                  </a:path>
                </a:pathLst>
              </a:custGeom>
              <a:grpFill/>
              <a:ln w="19050"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47" name="Freihandform: Form 194">
                <a:extLst>
                  <a:ext uri="{FF2B5EF4-FFF2-40B4-BE49-F238E27FC236}">
                    <a16:creationId xmlns:a16="http://schemas.microsoft.com/office/drawing/2014/main" id="{5F5F9050-805C-C430-0404-B63DE5AB1D63}"/>
                  </a:ext>
                </a:extLst>
              </p:cNvPr>
              <p:cNvSpPr/>
              <p:nvPr/>
            </p:nvSpPr>
            <p:spPr bwMode="gray">
              <a:xfrm>
                <a:off x="7768223" y="5778814"/>
                <a:ext cx="187483" cy="22057"/>
              </a:xfrm>
              <a:custGeom>
                <a:avLst/>
                <a:gdLst>
                  <a:gd name="connsiteX0" fmla="*/ 18326 w 276926"/>
                  <a:gd name="connsiteY0" fmla="*/ 18326 h 32579"/>
                  <a:gd name="connsiteX1" fmla="*/ 259415 w 276926"/>
                  <a:gd name="connsiteY1" fmla="*/ 18326 h 32579"/>
                </a:gdLst>
                <a:ahLst/>
                <a:cxnLst>
                  <a:cxn ang="0">
                    <a:pos x="connsiteX0" y="connsiteY0"/>
                  </a:cxn>
                  <a:cxn ang="0">
                    <a:pos x="connsiteX1" y="connsiteY1"/>
                  </a:cxn>
                </a:cxnLst>
                <a:rect l="l" t="t" r="r" b="b"/>
                <a:pathLst>
                  <a:path w="276926" h="32579">
                    <a:moveTo>
                      <a:pt x="18326" y="18326"/>
                    </a:moveTo>
                    <a:lnTo>
                      <a:pt x="259415" y="18326"/>
                    </a:lnTo>
                  </a:path>
                </a:pathLst>
              </a:custGeom>
              <a:grpFill/>
              <a:ln w="19050" cap="rnd">
                <a:solidFill>
                  <a:srgbClr val="000000"/>
                </a:solidFill>
                <a:custDash>
                  <a:ds d="76380" sp="76380"/>
                </a:custDash>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48" name="Freihandform: Form 195">
                <a:extLst>
                  <a:ext uri="{FF2B5EF4-FFF2-40B4-BE49-F238E27FC236}">
                    <a16:creationId xmlns:a16="http://schemas.microsoft.com/office/drawing/2014/main" id="{37F6D535-E568-8A7F-1285-F3186A2BD477}"/>
                  </a:ext>
                </a:extLst>
              </p:cNvPr>
              <p:cNvSpPr/>
              <p:nvPr/>
            </p:nvSpPr>
            <p:spPr bwMode="gray">
              <a:xfrm>
                <a:off x="7949089" y="5778814"/>
                <a:ext cx="22057" cy="22057"/>
              </a:xfrm>
              <a:custGeom>
                <a:avLst/>
                <a:gdLst>
                  <a:gd name="connsiteX0" fmla="*/ 18326 w 32579"/>
                  <a:gd name="connsiteY0" fmla="*/ 18326 h 32579"/>
                  <a:gd name="connsiteX1" fmla="*/ 18326 w 32579"/>
                  <a:gd name="connsiteY1" fmla="*/ 18326 h 32579"/>
                </a:gdLst>
                <a:ahLst/>
                <a:cxnLst>
                  <a:cxn ang="0">
                    <a:pos x="connsiteX0" y="connsiteY0"/>
                  </a:cxn>
                  <a:cxn ang="0">
                    <a:pos x="connsiteX1" y="connsiteY1"/>
                  </a:cxn>
                </a:cxnLst>
                <a:rect l="l" t="t" r="r" b="b"/>
                <a:pathLst>
                  <a:path w="32579" h="32579">
                    <a:moveTo>
                      <a:pt x="18326" y="18326"/>
                    </a:moveTo>
                    <a:lnTo>
                      <a:pt x="18326" y="18326"/>
                    </a:lnTo>
                  </a:path>
                </a:pathLst>
              </a:custGeom>
              <a:grpFill/>
              <a:ln w="19050"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sp>
            <p:nvSpPr>
              <p:cNvPr id="49" name="Freihandform: Form 196">
                <a:extLst>
                  <a:ext uri="{FF2B5EF4-FFF2-40B4-BE49-F238E27FC236}">
                    <a16:creationId xmlns:a16="http://schemas.microsoft.com/office/drawing/2014/main" id="{349AC91B-09CB-10C2-4D9E-EA439F673DC0}"/>
                  </a:ext>
                </a:extLst>
              </p:cNvPr>
              <p:cNvSpPr/>
              <p:nvPr/>
            </p:nvSpPr>
            <p:spPr bwMode="gray">
              <a:xfrm>
                <a:off x="8064337" y="5603462"/>
                <a:ext cx="99256" cy="187483"/>
              </a:xfrm>
              <a:custGeom>
                <a:avLst/>
                <a:gdLst>
                  <a:gd name="connsiteX0" fmla="*/ 18326 w 146608"/>
                  <a:gd name="connsiteY0" fmla="*/ 261858 h 276926"/>
                  <a:gd name="connsiteX1" fmla="*/ 70453 w 146608"/>
                  <a:gd name="connsiteY1" fmla="*/ 261858 h 276926"/>
                  <a:gd name="connsiteX2" fmla="*/ 121766 w 146608"/>
                  <a:gd name="connsiteY2" fmla="*/ 164934 h 276926"/>
                  <a:gd name="connsiteX3" fmla="*/ 65566 w 146608"/>
                  <a:gd name="connsiteY3" fmla="*/ 99775 h 276926"/>
                  <a:gd name="connsiteX4" fmla="*/ 72082 w 146608"/>
                  <a:gd name="connsiteY4" fmla="*/ 18326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08" h="276926">
                    <a:moveTo>
                      <a:pt x="18326" y="261858"/>
                    </a:moveTo>
                    <a:lnTo>
                      <a:pt x="70453" y="261858"/>
                    </a:lnTo>
                    <a:cubicBezTo>
                      <a:pt x="120137" y="261858"/>
                      <a:pt x="150273" y="205659"/>
                      <a:pt x="121766" y="164934"/>
                    </a:cubicBezTo>
                    <a:cubicBezTo>
                      <a:pt x="108734" y="146201"/>
                      <a:pt x="90816" y="124210"/>
                      <a:pt x="65566" y="99775"/>
                    </a:cubicBezTo>
                    <a:cubicBezTo>
                      <a:pt x="18326" y="52535"/>
                      <a:pt x="72082" y="18326"/>
                      <a:pt x="72082" y="18326"/>
                    </a:cubicBezTo>
                  </a:path>
                </a:pathLst>
              </a:custGeom>
              <a:grpFill/>
              <a:ln w="9525" cap="rnd">
                <a:solidFill>
                  <a:srgbClr val="000000"/>
                </a:solidFill>
                <a:prstDash val="solid"/>
                <a:round/>
              </a:ln>
            </p:spPr>
            <p:txBody>
              <a:bodyPr lIns="0" tIns="0" rIns="0" bIns="0" rtlCol="0" anchor="ctr"/>
              <a:lstStyle/>
              <a:p>
                <a:pPr defTabSz="685698">
                  <a:defRPr/>
                </a:pPr>
                <a:endParaRPr lang="en-US" sz="1013" kern="0">
                  <a:solidFill>
                    <a:sysClr val="windowText" lastClr="000000"/>
                  </a:solidFill>
                  <a:latin typeface="Calibri" panose="020F0502020204030204"/>
                  <a:cs typeface="Arial"/>
                  <a:sym typeface="Arial"/>
                </a:endParaRPr>
              </a:p>
            </p:txBody>
          </p:sp>
        </p:grpSp>
      </p:grpSp>
      <p:sp>
        <p:nvSpPr>
          <p:cNvPr id="56" name="Rectángulo 55">
            <a:extLst>
              <a:ext uri="{FF2B5EF4-FFF2-40B4-BE49-F238E27FC236}">
                <a16:creationId xmlns:a16="http://schemas.microsoft.com/office/drawing/2014/main" id="{D0D4DC65-201F-28ED-674D-26733DB56B15}"/>
              </a:ext>
            </a:extLst>
          </p:cNvPr>
          <p:cNvSpPr/>
          <p:nvPr/>
        </p:nvSpPr>
        <p:spPr>
          <a:xfrm>
            <a:off x="3398350" y="3269019"/>
            <a:ext cx="685622" cy="214152"/>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013" kern="0">
                <a:solidFill>
                  <a:srgbClr val="4C9DD0"/>
                </a:solidFill>
                <a:latin typeface="Calibri" panose="020F0502020204030204"/>
                <a:cs typeface="Arial"/>
                <a:sym typeface="Arial"/>
              </a:rPr>
              <a:t>Stream</a:t>
            </a:r>
          </a:p>
        </p:txBody>
      </p:sp>
      <p:sp>
        <p:nvSpPr>
          <p:cNvPr id="57" name="Rectángulo 56">
            <a:extLst>
              <a:ext uri="{FF2B5EF4-FFF2-40B4-BE49-F238E27FC236}">
                <a16:creationId xmlns:a16="http://schemas.microsoft.com/office/drawing/2014/main" id="{855275AC-7BBA-EE69-8992-F1B672F2E27D}"/>
              </a:ext>
            </a:extLst>
          </p:cNvPr>
          <p:cNvSpPr/>
          <p:nvPr/>
        </p:nvSpPr>
        <p:spPr>
          <a:xfrm>
            <a:off x="3398350" y="3552893"/>
            <a:ext cx="685622" cy="214152"/>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013" kern="0">
                <a:solidFill>
                  <a:srgbClr val="4C9DD0"/>
                </a:solidFill>
                <a:latin typeface="Calibri" panose="020F0502020204030204"/>
                <a:cs typeface="Arial"/>
                <a:sym typeface="Arial"/>
              </a:rPr>
              <a:t>Batch</a:t>
            </a:r>
          </a:p>
        </p:txBody>
      </p:sp>
      <p:sp>
        <p:nvSpPr>
          <p:cNvPr id="58" name="Rectángulo 57">
            <a:extLst>
              <a:ext uri="{FF2B5EF4-FFF2-40B4-BE49-F238E27FC236}">
                <a16:creationId xmlns:a16="http://schemas.microsoft.com/office/drawing/2014/main" id="{C6804CE9-E2FE-736D-592F-16CF644CBB48}"/>
              </a:ext>
            </a:extLst>
          </p:cNvPr>
          <p:cNvSpPr/>
          <p:nvPr/>
        </p:nvSpPr>
        <p:spPr>
          <a:xfrm>
            <a:off x="3398350" y="3829941"/>
            <a:ext cx="685622" cy="214152"/>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013" kern="0">
                <a:solidFill>
                  <a:srgbClr val="4C9DD0"/>
                </a:solidFill>
                <a:latin typeface="Calibri" panose="020F0502020204030204"/>
                <a:cs typeface="Arial"/>
                <a:sym typeface="Arial"/>
              </a:rPr>
              <a:t>Bulk</a:t>
            </a:r>
          </a:p>
        </p:txBody>
      </p:sp>
      <p:sp>
        <p:nvSpPr>
          <p:cNvPr id="59" name="Rectángulo 58">
            <a:extLst>
              <a:ext uri="{FF2B5EF4-FFF2-40B4-BE49-F238E27FC236}">
                <a16:creationId xmlns:a16="http://schemas.microsoft.com/office/drawing/2014/main" id="{3CA0E9C8-373A-3FA3-3848-1DC622E280BF}"/>
              </a:ext>
            </a:extLst>
          </p:cNvPr>
          <p:cNvSpPr/>
          <p:nvPr/>
        </p:nvSpPr>
        <p:spPr>
          <a:xfrm>
            <a:off x="3398350" y="4114738"/>
            <a:ext cx="685622" cy="214152"/>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013" kern="0">
                <a:solidFill>
                  <a:srgbClr val="4C9DD0"/>
                </a:solidFill>
                <a:latin typeface="Calibri" panose="020F0502020204030204"/>
                <a:cs typeface="Arial"/>
                <a:sym typeface="Arial"/>
              </a:rPr>
              <a:t>CDC</a:t>
            </a:r>
          </a:p>
        </p:txBody>
      </p:sp>
      <p:sp>
        <p:nvSpPr>
          <p:cNvPr id="60" name="Rectángulo 59">
            <a:extLst>
              <a:ext uri="{FF2B5EF4-FFF2-40B4-BE49-F238E27FC236}">
                <a16:creationId xmlns:a16="http://schemas.microsoft.com/office/drawing/2014/main" id="{BBAF0736-BC46-1457-592D-FB20BA3F4A4F}"/>
              </a:ext>
            </a:extLst>
          </p:cNvPr>
          <p:cNvSpPr/>
          <p:nvPr/>
        </p:nvSpPr>
        <p:spPr>
          <a:xfrm>
            <a:off x="3396412" y="4403318"/>
            <a:ext cx="685622" cy="214152"/>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013" kern="0">
                <a:solidFill>
                  <a:srgbClr val="4C9DD0"/>
                </a:solidFill>
                <a:latin typeface="Calibri" panose="020F0502020204030204"/>
                <a:cs typeface="Arial"/>
                <a:sym typeface="Arial"/>
              </a:rPr>
              <a:t>Edge</a:t>
            </a:r>
          </a:p>
        </p:txBody>
      </p:sp>
      <p:sp>
        <p:nvSpPr>
          <p:cNvPr id="61" name="Rectángulo 60">
            <a:extLst>
              <a:ext uri="{FF2B5EF4-FFF2-40B4-BE49-F238E27FC236}">
                <a16:creationId xmlns:a16="http://schemas.microsoft.com/office/drawing/2014/main" id="{09A236AF-60C9-96A5-4829-F7D744B36E93}"/>
              </a:ext>
            </a:extLst>
          </p:cNvPr>
          <p:cNvSpPr/>
          <p:nvPr/>
        </p:nvSpPr>
        <p:spPr>
          <a:xfrm>
            <a:off x="4233610" y="3268154"/>
            <a:ext cx="685622" cy="1411085"/>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Ingest</a:t>
            </a:r>
          </a:p>
        </p:txBody>
      </p:sp>
      <p:sp>
        <p:nvSpPr>
          <p:cNvPr id="62" name="Rectángulo 61">
            <a:extLst>
              <a:ext uri="{FF2B5EF4-FFF2-40B4-BE49-F238E27FC236}">
                <a16:creationId xmlns:a16="http://schemas.microsoft.com/office/drawing/2014/main" id="{4A8F014A-70C1-B825-BB53-D823721C275E}"/>
              </a:ext>
            </a:extLst>
          </p:cNvPr>
          <p:cNvSpPr/>
          <p:nvPr/>
        </p:nvSpPr>
        <p:spPr>
          <a:xfrm>
            <a:off x="5032740" y="3285903"/>
            <a:ext cx="3641273" cy="1393335"/>
          </a:xfrm>
          <a:prstGeom prst="rect">
            <a:avLst/>
          </a:prstGeom>
          <a:solidFill>
            <a:sysClr val="window" lastClr="FFFFFF"/>
          </a:solidFill>
          <a:ln w="3175" cap="flat" cmpd="sng" algn="ctr">
            <a:solidFill>
              <a:srgbClr val="000000"/>
            </a:solidFill>
            <a:prstDash val="solid"/>
            <a:miter lim="800000"/>
          </a:ln>
          <a:effectLst/>
        </p:spPr>
        <p:txBody>
          <a:bodyPr rtlCol="0" anchor="b" anchorCtr="0"/>
          <a:lstStyle/>
          <a:p>
            <a:pPr algn="ctr" defTabSz="685630">
              <a:defRPr/>
            </a:pPr>
            <a:r>
              <a:rPr lang="en-US" sz="1200" kern="0">
                <a:solidFill>
                  <a:srgbClr val="4C9DD0"/>
                </a:solidFill>
                <a:latin typeface="Calibri" panose="020F0502020204030204"/>
                <a:cs typeface="Arial"/>
                <a:sym typeface="Arial"/>
              </a:rPr>
              <a:t>Compute</a:t>
            </a:r>
          </a:p>
        </p:txBody>
      </p:sp>
      <p:sp>
        <p:nvSpPr>
          <p:cNvPr id="63" name="Rectángulo 62">
            <a:extLst>
              <a:ext uri="{FF2B5EF4-FFF2-40B4-BE49-F238E27FC236}">
                <a16:creationId xmlns:a16="http://schemas.microsoft.com/office/drawing/2014/main" id="{512BB613-DD38-C7B2-315A-D67CD049A7C1}"/>
              </a:ext>
            </a:extLst>
          </p:cNvPr>
          <p:cNvSpPr/>
          <p:nvPr/>
        </p:nvSpPr>
        <p:spPr>
          <a:xfrm>
            <a:off x="5193769" y="3576068"/>
            <a:ext cx="1366016" cy="633090"/>
          </a:xfrm>
          <a:prstGeom prst="rect">
            <a:avLst/>
          </a:prstGeom>
          <a:solidFill>
            <a:srgbClr val="4C7094">
              <a:lumMod val="20000"/>
              <a:lumOff val="80000"/>
            </a:srgbClr>
          </a:solidFill>
          <a:ln w="3175" cap="flat" cmpd="sng" algn="ctr">
            <a:solidFill>
              <a:srgbClr val="000000"/>
            </a:solidFill>
            <a:prstDash val="solid"/>
            <a:miter lim="800000"/>
          </a:ln>
          <a:effectLst/>
        </p:spPr>
        <p:txBody>
          <a:bodyPr rtlCol="0" anchor="ctr" anchorCtr="0"/>
          <a:lstStyle/>
          <a:p>
            <a:pPr algn="ctr" defTabSz="685630">
              <a:defRPr/>
            </a:pPr>
            <a:r>
              <a:rPr lang="en-US" sz="1200" kern="0">
                <a:solidFill>
                  <a:srgbClr val="003366"/>
                </a:solidFill>
                <a:latin typeface="Calibri" panose="020F0502020204030204"/>
                <a:cs typeface="Arial"/>
                <a:sym typeface="Arial"/>
              </a:rPr>
              <a:t>Data Lake</a:t>
            </a:r>
          </a:p>
        </p:txBody>
      </p:sp>
      <p:sp>
        <p:nvSpPr>
          <p:cNvPr id="64" name="Rectángulo 63">
            <a:extLst>
              <a:ext uri="{FF2B5EF4-FFF2-40B4-BE49-F238E27FC236}">
                <a16:creationId xmlns:a16="http://schemas.microsoft.com/office/drawing/2014/main" id="{431D47B7-2A8E-C57A-B8FE-C2F71106002F}"/>
              </a:ext>
            </a:extLst>
          </p:cNvPr>
          <p:cNvSpPr/>
          <p:nvPr/>
        </p:nvSpPr>
        <p:spPr>
          <a:xfrm>
            <a:off x="5193769" y="4250949"/>
            <a:ext cx="3339206" cy="195640"/>
          </a:xfrm>
          <a:prstGeom prst="rect">
            <a:avLst/>
          </a:prstGeom>
          <a:solidFill>
            <a:srgbClr val="4C7094">
              <a:lumMod val="20000"/>
              <a:lumOff val="80000"/>
            </a:srgbClr>
          </a:solidFill>
          <a:ln w="3175" cap="flat" cmpd="sng" algn="ctr">
            <a:solidFill>
              <a:srgbClr val="000000"/>
            </a:solidFill>
            <a:prstDash val="solid"/>
            <a:miter lim="800000"/>
          </a:ln>
          <a:effectLst/>
        </p:spPr>
        <p:txBody>
          <a:bodyPr rtlCol="0" anchor="ctr" anchorCtr="0"/>
          <a:lstStyle/>
          <a:p>
            <a:pPr algn="ctr" defTabSz="685630">
              <a:defRPr/>
            </a:pPr>
            <a:r>
              <a:rPr lang="en-US" sz="1200" kern="0">
                <a:solidFill>
                  <a:srgbClr val="003366"/>
                </a:solidFill>
                <a:latin typeface="Calibri" panose="020F0502020204030204"/>
                <a:cs typeface="Arial"/>
                <a:sym typeface="Arial"/>
              </a:rPr>
              <a:t>ELT/ETL/Data Integration</a:t>
            </a:r>
          </a:p>
        </p:txBody>
      </p:sp>
      <p:sp>
        <p:nvSpPr>
          <p:cNvPr id="65" name="Rectángulo 64">
            <a:extLst>
              <a:ext uri="{FF2B5EF4-FFF2-40B4-BE49-F238E27FC236}">
                <a16:creationId xmlns:a16="http://schemas.microsoft.com/office/drawing/2014/main" id="{391A1557-7DD9-B047-F016-B1049846B883}"/>
              </a:ext>
            </a:extLst>
          </p:cNvPr>
          <p:cNvSpPr/>
          <p:nvPr/>
        </p:nvSpPr>
        <p:spPr>
          <a:xfrm>
            <a:off x="5193771" y="3389020"/>
            <a:ext cx="3342169" cy="150890"/>
          </a:xfrm>
          <a:prstGeom prst="rect">
            <a:avLst/>
          </a:prstGeom>
          <a:solidFill>
            <a:srgbClr val="4C7094">
              <a:lumMod val="20000"/>
              <a:lumOff val="80000"/>
            </a:srgbClr>
          </a:solidFill>
          <a:ln w="3175" cap="flat" cmpd="sng" algn="ctr">
            <a:solidFill>
              <a:srgbClr val="000000"/>
            </a:solidFill>
            <a:prstDash val="solid"/>
            <a:miter lim="800000"/>
          </a:ln>
          <a:effectLst/>
        </p:spPr>
        <p:txBody>
          <a:bodyPr rtlCol="0" anchor="ctr" anchorCtr="0"/>
          <a:lstStyle/>
          <a:p>
            <a:pPr algn="ctr" defTabSz="685630">
              <a:defRPr/>
            </a:pPr>
            <a:r>
              <a:rPr lang="en-US" sz="1200" kern="0">
                <a:solidFill>
                  <a:srgbClr val="003366"/>
                </a:solidFill>
                <a:latin typeface="Calibri" panose="020F0502020204030204"/>
                <a:cs typeface="Arial"/>
                <a:sym typeface="Arial"/>
              </a:rPr>
              <a:t>Stream/NRT/RT Processing</a:t>
            </a:r>
          </a:p>
        </p:txBody>
      </p:sp>
      <p:sp>
        <p:nvSpPr>
          <p:cNvPr id="66" name="Rectángulo 65">
            <a:extLst>
              <a:ext uri="{FF2B5EF4-FFF2-40B4-BE49-F238E27FC236}">
                <a16:creationId xmlns:a16="http://schemas.microsoft.com/office/drawing/2014/main" id="{6ADC4248-0044-2127-CAD1-7049D425A23D}"/>
              </a:ext>
            </a:extLst>
          </p:cNvPr>
          <p:cNvSpPr/>
          <p:nvPr/>
        </p:nvSpPr>
        <p:spPr>
          <a:xfrm>
            <a:off x="6603415" y="3576069"/>
            <a:ext cx="1929560" cy="405364"/>
          </a:xfrm>
          <a:prstGeom prst="rect">
            <a:avLst/>
          </a:prstGeom>
          <a:solidFill>
            <a:srgbClr val="4C7094">
              <a:lumMod val="20000"/>
              <a:lumOff val="80000"/>
            </a:srgbClr>
          </a:solidFill>
          <a:ln w="3175" cap="flat" cmpd="sng" algn="ctr">
            <a:solidFill>
              <a:srgbClr val="000000"/>
            </a:solidFill>
            <a:prstDash val="solid"/>
            <a:miter lim="800000"/>
          </a:ln>
          <a:effectLst/>
        </p:spPr>
        <p:txBody>
          <a:bodyPr rtlCol="0" anchor="ctr" anchorCtr="0"/>
          <a:lstStyle/>
          <a:p>
            <a:pPr algn="ctr" defTabSz="685630">
              <a:defRPr/>
            </a:pPr>
            <a:r>
              <a:rPr lang="en-US" sz="1200" kern="0">
                <a:solidFill>
                  <a:srgbClr val="003366"/>
                </a:solidFill>
                <a:latin typeface="Calibri" panose="020F0502020204030204"/>
                <a:cs typeface="Arial"/>
                <a:sym typeface="Arial"/>
              </a:rPr>
              <a:t>Publication</a:t>
            </a:r>
          </a:p>
        </p:txBody>
      </p:sp>
      <p:sp>
        <p:nvSpPr>
          <p:cNvPr id="67" name="Rectángulo 66">
            <a:extLst>
              <a:ext uri="{FF2B5EF4-FFF2-40B4-BE49-F238E27FC236}">
                <a16:creationId xmlns:a16="http://schemas.microsoft.com/office/drawing/2014/main" id="{903ACA17-6BFE-EE62-A74E-468AA49639F5}"/>
              </a:ext>
            </a:extLst>
          </p:cNvPr>
          <p:cNvSpPr/>
          <p:nvPr/>
        </p:nvSpPr>
        <p:spPr>
          <a:xfrm>
            <a:off x="6603415" y="4012363"/>
            <a:ext cx="1929560" cy="202550"/>
          </a:xfrm>
          <a:prstGeom prst="rect">
            <a:avLst/>
          </a:prstGeom>
          <a:solidFill>
            <a:srgbClr val="4C7094">
              <a:lumMod val="20000"/>
              <a:lumOff val="80000"/>
            </a:srgbClr>
          </a:solidFill>
          <a:ln w="3175" cap="flat" cmpd="sng" algn="ctr">
            <a:solidFill>
              <a:srgbClr val="000000"/>
            </a:solidFill>
            <a:prstDash val="solid"/>
            <a:miter lim="800000"/>
          </a:ln>
          <a:effectLst/>
        </p:spPr>
        <p:txBody>
          <a:bodyPr rtlCol="0" anchor="ctr" anchorCtr="0"/>
          <a:lstStyle/>
          <a:p>
            <a:pPr algn="ctr" defTabSz="685630">
              <a:defRPr/>
            </a:pPr>
            <a:r>
              <a:rPr lang="en-US" sz="1200" kern="0">
                <a:solidFill>
                  <a:srgbClr val="003366"/>
                </a:solidFill>
                <a:latin typeface="Calibri" panose="020F0502020204030204"/>
                <a:cs typeface="Arial"/>
                <a:sym typeface="Arial"/>
              </a:rPr>
              <a:t>Advanced ML/AI</a:t>
            </a:r>
          </a:p>
        </p:txBody>
      </p:sp>
      <p:sp>
        <p:nvSpPr>
          <p:cNvPr id="68" name="Rectángulo 67">
            <a:extLst>
              <a:ext uri="{FF2B5EF4-FFF2-40B4-BE49-F238E27FC236}">
                <a16:creationId xmlns:a16="http://schemas.microsoft.com/office/drawing/2014/main" id="{12AB9063-B946-E788-B3C6-B88628E3FB02}"/>
              </a:ext>
            </a:extLst>
          </p:cNvPr>
          <p:cNvSpPr/>
          <p:nvPr/>
        </p:nvSpPr>
        <p:spPr>
          <a:xfrm>
            <a:off x="5747302" y="4737610"/>
            <a:ext cx="3312851" cy="227168"/>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Non-relational and Relational storage</a:t>
            </a:r>
          </a:p>
        </p:txBody>
      </p:sp>
      <p:sp>
        <p:nvSpPr>
          <p:cNvPr id="69" name="Rectángulo 68">
            <a:extLst>
              <a:ext uri="{FF2B5EF4-FFF2-40B4-BE49-F238E27FC236}">
                <a16:creationId xmlns:a16="http://schemas.microsoft.com/office/drawing/2014/main" id="{8B6A7DB2-978F-9760-F9B3-173525850A71}"/>
              </a:ext>
            </a:extLst>
          </p:cNvPr>
          <p:cNvSpPr/>
          <p:nvPr/>
        </p:nvSpPr>
        <p:spPr>
          <a:xfrm>
            <a:off x="4229051" y="5323015"/>
            <a:ext cx="4831098" cy="227168"/>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Cluster Management Deployment</a:t>
            </a:r>
          </a:p>
        </p:txBody>
      </p:sp>
      <p:sp>
        <p:nvSpPr>
          <p:cNvPr id="70" name="Rectángulo 69">
            <a:extLst>
              <a:ext uri="{FF2B5EF4-FFF2-40B4-BE49-F238E27FC236}">
                <a16:creationId xmlns:a16="http://schemas.microsoft.com/office/drawing/2014/main" id="{5B5F04E6-E0B6-D446-3E74-B97294700859}"/>
              </a:ext>
            </a:extLst>
          </p:cNvPr>
          <p:cNvSpPr/>
          <p:nvPr/>
        </p:nvSpPr>
        <p:spPr>
          <a:xfrm>
            <a:off x="4233610" y="4737340"/>
            <a:ext cx="1439219" cy="228817"/>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Raw Storage</a:t>
            </a:r>
          </a:p>
        </p:txBody>
      </p:sp>
      <p:sp>
        <p:nvSpPr>
          <p:cNvPr id="71" name="Rectángulo 70">
            <a:extLst>
              <a:ext uri="{FF2B5EF4-FFF2-40B4-BE49-F238E27FC236}">
                <a16:creationId xmlns:a16="http://schemas.microsoft.com/office/drawing/2014/main" id="{6484BA0F-69BE-6E2F-4FCE-D5AAB7AFD762}"/>
              </a:ext>
            </a:extLst>
          </p:cNvPr>
          <p:cNvSpPr/>
          <p:nvPr/>
        </p:nvSpPr>
        <p:spPr>
          <a:xfrm>
            <a:off x="4229051" y="5027485"/>
            <a:ext cx="4831098" cy="227168"/>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Networking</a:t>
            </a:r>
          </a:p>
        </p:txBody>
      </p:sp>
      <p:sp>
        <p:nvSpPr>
          <p:cNvPr id="72" name="Rectángulo 71">
            <a:extLst>
              <a:ext uri="{FF2B5EF4-FFF2-40B4-BE49-F238E27FC236}">
                <a16:creationId xmlns:a16="http://schemas.microsoft.com/office/drawing/2014/main" id="{9149EAFA-7609-6A69-337E-A461692D96B1}"/>
              </a:ext>
            </a:extLst>
          </p:cNvPr>
          <p:cNvSpPr/>
          <p:nvPr/>
        </p:nvSpPr>
        <p:spPr>
          <a:xfrm rot="5400000">
            <a:off x="8074191" y="4002319"/>
            <a:ext cx="2857072" cy="217667"/>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Data Governance</a:t>
            </a:r>
          </a:p>
        </p:txBody>
      </p:sp>
      <p:sp>
        <p:nvSpPr>
          <p:cNvPr id="73" name="Rectángulo 72">
            <a:extLst>
              <a:ext uri="{FF2B5EF4-FFF2-40B4-BE49-F238E27FC236}">
                <a16:creationId xmlns:a16="http://schemas.microsoft.com/office/drawing/2014/main" id="{457FC652-2633-0E26-1491-8A7D22DC389B}"/>
              </a:ext>
            </a:extLst>
          </p:cNvPr>
          <p:cNvSpPr/>
          <p:nvPr/>
        </p:nvSpPr>
        <p:spPr>
          <a:xfrm rot="5400000">
            <a:off x="7819387" y="3995821"/>
            <a:ext cx="2857070" cy="230654"/>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Security</a:t>
            </a:r>
          </a:p>
        </p:txBody>
      </p:sp>
      <p:sp>
        <p:nvSpPr>
          <p:cNvPr id="74" name="Rectángulo 73">
            <a:extLst>
              <a:ext uri="{FF2B5EF4-FFF2-40B4-BE49-F238E27FC236}">
                <a16:creationId xmlns:a16="http://schemas.microsoft.com/office/drawing/2014/main" id="{B0313D99-9D9D-CD4F-8E26-481FCEBB540A}"/>
              </a:ext>
            </a:extLst>
          </p:cNvPr>
          <p:cNvSpPr/>
          <p:nvPr/>
        </p:nvSpPr>
        <p:spPr>
          <a:xfrm rot="5400000">
            <a:off x="8186470" y="3805555"/>
            <a:ext cx="1419101" cy="328262"/>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DevOps/ MLOps/DataOps</a:t>
            </a:r>
          </a:p>
        </p:txBody>
      </p:sp>
      <p:sp>
        <p:nvSpPr>
          <p:cNvPr id="75" name="Rectángulo 74">
            <a:extLst>
              <a:ext uri="{FF2B5EF4-FFF2-40B4-BE49-F238E27FC236}">
                <a16:creationId xmlns:a16="http://schemas.microsoft.com/office/drawing/2014/main" id="{E62B28FB-DE3F-2552-2819-12BC3D57FB1E}"/>
              </a:ext>
            </a:extLst>
          </p:cNvPr>
          <p:cNvSpPr/>
          <p:nvPr/>
        </p:nvSpPr>
        <p:spPr>
          <a:xfrm>
            <a:off x="4229051" y="2682613"/>
            <a:ext cx="4831098" cy="227168"/>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Self-Service Data Access</a:t>
            </a:r>
          </a:p>
        </p:txBody>
      </p:sp>
      <p:grpSp>
        <p:nvGrpSpPr>
          <p:cNvPr id="76" name="Grupo 75">
            <a:extLst>
              <a:ext uri="{FF2B5EF4-FFF2-40B4-BE49-F238E27FC236}">
                <a16:creationId xmlns:a16="http://schemas.microsoft.com/office/drawing/2014/main" id="{4A1497C2-E124-95BF-A437-A257EFD606F1}"/>
              </a:ext>
            </a:extLst>
          </p:cNvPr>
          <p:cNvGrpSpPr/>
          <p:nvPr/>
        </p:nvGrpSpPr>
        <p:grpSpPr>
          <a:xfrm>
            <a:off x="6397603" y="2150724"/>
            <a:ext cx="581348" cy="452829"/>
            <a:chOff x="5491785" y="1807374"/>
            <a:chExt cx="775333" cy="603930"/>
          </a:xfrm>
          <a:solidFill>
            <a:sysClr val="window" lastClr="FFFFFF"/>
          </a:solidFill>
        </p:grpSpPr>
        <p:sp>
          <p:nvSpPr>
            <p:cNvPr id="77" name="Rectángulo 76">
              <a:extLst>
                <a:ext uri="{FF2B5EF4-FFF2-40B4-BE49-F238E27FC236}">
                  <a16:creationId xmlns:a16="http://schemas.microsoft.com/office/drawing/2014/main" id="{C971938F-3694-41D5-68C6-C7604EC40C3B}"/>
                </a:ext>
              </a:extLst>
            </p:cNvPr>
            <p:cNvSpPr/>
            <p:nvPr/>
          </p:nvSpPr>
          <p:spPr>
            <a:xfrm>
              <a:off x="5491785" y="1807374"/>
              <a:ext cx="775333" cy="285610"/>
            </a:xfrm>
            <a:prstGeom prst="rect">
              <a:avLst/>
            </a:prstGeom>
            <a:grpFill/>
            <a:ln w="3175" cap="flat" cmpd="sng" algn="ctr">
              <a:solidFill>
                <a:srgbClr val="000000"/>
              </a:solidFill>
              <a:prstDash val="solid"/>
              <a:miter lim="800000"/>
            </a:ln>
            <a:effectLst/>
          </p:spPr>
          <p:txBody>
            <a:bodyPr rtlCol="0" anchor="ctr"/>
            <a:lstStyle/>
            <a:p>
              <a:pPr algn="ctr" defTabSz="685630">
                <a:defRPr/>
              </a:pPr>
              <a:r>
                <a:rPr lang="en-US" sz="900" kern="0">
                  <a:solidFill>
                    <a:srgbClr val="4C9DD0"/>
                  </a:solidFill>
                  <a:latin typeface="Calibri" panose="020F0502020204030204"/>
                  <a:cs typeface="Arial"/>
                  <a:sym typeface="Arial"/>
                </a:rPr>
                <a:t>SQL</a:t>
              </a:r>
            </a:p>
          </p:txBody>
        </p:sp>
        <p:cxnSp>
          <p:nvCxnSpPr>
            <p:cNvPr id="78" name="Conector recto de flecha 77">
              <a:extLst>
                <a:ext uri="{FF2B5EF4-FFF2-40B4-BE49-F238E27FC236}">
                  <a16:creationId xmlns:a16="http://schemas.microsoft.com/office/drawing/2014/main" id="{79A50ABA-D6B1-2828-FA61-0206464570DB}"/>
                </a:ext>
              </a:extLst>
            </p:cNvPr>
            <p:cNvCxnSpPr>
              <a:cxnSpLocks/>
              <a:endCxn id="77" idx="2"/>
            </p:cNvCxnSpPr>
            <p:nvPr/>
          </p:nvCxnSpPr>
          <p:spPr>
            <a:xfrm flipV="1">
              <a:off x="5879452" y="2092984"/>
              <a:ext cx="0" cy="318320"/>
            </a:xfrm>
            <a:prstGeom prst="straightConnector1">
              <a:avLst/>
            </a:prstGeom>
            <a:grpFill/>
            <a:ln w="3175" cap="flat" cmpd="sng" algn="ctr">
              <a:solidFill>
                <a:srgbClr val="000000"/>
              </a:solidFill>
              <a:prstDash val="solid"/>
              <a:miter lim="800000"/>
              <a:headEnd type="triangle"/>
              <a:tailEnd type="triangle"/>
            </a:ln>
            <a:effectLst/>
          </p:spPr>
        </p:cxnSp>
      </p:grpSp>
      <p:grpSp>
        <p:nvGrpSpPr>
          <p:cNvPr id="79" name="Grupo 78">
            <a:extLst>
              <a:ext uri="{FF2B5EF4-FFF2-40B4-BE49-F238E27FC236}">
                <a16:creationId xmlns:a16="http://schemas.microsoft.com/office/drawing/2014/main" id="{6C17798A-F4B5-A4B2-7DC5-89DF6CC55CCF}"/>
              </a:ext>
            </a:extLst>
          </p:cNvPr>
          <p:cNvGrpSpPr/>
          <p:nvPr/>
        </p:nvGrpSpPr>
        <p:grpSpPr>
          <a:xfrm>
            <a:off x="7116310" y="2208644"/>
            <a:ext cx="754328" cy="394908"/>
            <a:chOff x="6981322" y="1814587"/>
            <a:chExt cx="1006032" cy="526682"/>
          </a:xfrm>
          <a:solidFill>
            <a:sysClr val="window" lastClr="FFFFFF"/>
          </a:solidFill>
        </p:grpSpPr>
        <p:sp>
          <p:nvSpPr>
            <p:cNvPr id="80" name="Rectángulo 79">
              <a:extLst>
                <a:ext uri="{FF2B5EF4-FFF2-40B4-BE49-F238E27FC236}">
                  <a16:creationId xmlns:a16="http://schemas.microsoft.com/office/drawing/2014/main" id="{7ED97C05-B987-ACB3-8742-FB7EC962CCFA}"/>
                </a:ext>
              </a:extLst>
            </p:cNvPr>
            <p:cNvSpPr/>
            <p:nvPr/>
          </p:nvSpPr>
          <p:spPr>
            <a:xfrm>
              <a:off x="6981322" y="1814587"/>
              <a:ext cx="1006032" cy="285610"/>
            </a:xfrm>
            <a:prstGeom prst="rect">
              <a:avLst/>
            </a:prstGeom>
            <a:grpFill/>
            <a:ln w="3175" cap="flat" cmpd="sng" algn="ctr">
              <a:solidFill>
                <a:srgbClr val="000000"/>
              </a:solidFill>
              <a:prstDash val="solid"/>
              <a:miter lim="800000"/>
            </a:ln>
            <a:effectLst/>
          </p:spPr>
          <p:txBody>
            <a:bodyPr rtlCol="0" anchor="ctr"/>
            <a:lstStyle/>
            <a:p>
              <a:pPr algn="ctr" defTabSz="685630">
                <a:defRPr/>
              </a:pPr>
              <a:r>
                <a:rPr lang="en-US" sz="900" kern="0">
                  <a:solidFill>
                    <a:srgbClr val="4C9DD0"/>
                  </a:solidFill>
                  <a:latin typeface="Calibri" panose="020F0502020204030204"/>
                  <a:cs typeface="Arial"/>
                  <a:sym typeface="Arial"/>
                </a:rPr>
                <a:t>Data extract</a:t>
              </a:r>
            </a:p>
          </p:txBody>
        </p:sp>
        <p:cxnSp>
          <p:nvCxnSpPr>
            <p:cNvPr id="81" name="Conector recto de flecha 80">
              <a:extLst>
                <a:ext uri="{FF2B5EF4-FFF2-40B4-BE49-F238E27FC236}">
                  <a16:creationId xmlns:a16="http://schemas.microsoft.com/office/drawing/2014/main" id="{FA6FE4C8-BA7E-0825-5E14-FDC57A8148A3}"/>
                </a:ext>
              </a:extLst>
            </p:cNvPr>
            <p:cNvCxnSpPr>
              <a:cxnSpLocks/>
              <a:endCxn id="80" idx="2"/>
            </p:cNvCxnSpPr>
            <p:nvPr/>
          </p:nvCxnSpPr>
          <p:spPr>
            <a:xfrm flipV="1">
              <a:off x="7343715" y="2100197"/>
              <a:ext cx="140623" cy="241072"/>
            </a:xfrm>
            <a:prstGeom prst="straightConnector1">
              <a:avLst/>
            </a:prstGeom>
            <a:grpFill/>
            <a:ln w="3175" cap="flat" cmpd="sng" algn="ctr">
              <a:solidFill>
                <a:srgbClr val="000000"/>
              </a:solidFill>
              <a:prstDash val="solid"/>
              <a:miter lim="800000"/>
              <a:headEnd type="triangle"/>
              <a:tailEnd type="triangle"/>
            </a:ln>
            <a:effectLst/>
          </p:spPr>
        </p:cxnSp>
      </p:grpSp>
      <p:grpSp>
        <p:nvGrpSpPr>
          <p:cNvPr id="82" name="Grupo 81">
            <a:extLst>
              <a:ext uri="{FF2B5EF4-FFF2-40B4-BE49-F238E27FC236}">
                <a16:creationId xmlns:a16="http://schemas.microsoft.com/office/drawing/2014/main" id="{DE2760A0-1EA5-9628-5FC9-483ADC92F676}"/>
              </a:ext>
            </a:extLst>
          </p:cNvPr>
          <p:cNvGrpSpPr/>
          <p:nvPr/>
        </p:nvGrpSpPr>
        <p:grpSpPr>
          <a:xfrm>
            <a:off x="8008000" y="2338159"/>
            <a:ext cx="581348" cy="333512"/>
            <a:chOff x="8331260" y="1987317"/>
            <a:chExt cx="775333" cy="444798"/>
          </a:xfrm>
          <a:solidFill>
            <a:sysClr val="window" lastClr="FFFFFF"/>
          </a:solidFill>
        </p:grpSpPr>
        <p:cxnSp>
          <p:nvCxnSpPr>
            <p:cNvPr id="83" name="Conector recto de flecha 82">
              <a:extLst>
                <a:ext uri="{FF2B5EF4-FFF2-40B4-BE49-F238E27FC236}">
                  <a16:creationId xmlns:a16="http://schemas.microsoft.com/office/drawing/2014/main" id="{FA53407F-2AA3-D0FD-65A4-2D5845CFD045}"/>
                </a:ext>
              </a:extLst>
            </p:cNvPr>
            <p:cNvCxnSpPr/>
            <p:nvPr/>
          </p:nvCxnSpPr>
          <p:spPr>
            <a:xfrm flipV="1">
              <a:off x="8701558" y="2119779"/>
              <a:ext cx="0" cy="312336"/>
            </a:xfrm>
            <a:prstGeom prst="straightConnector1">
              <a:avLst/>
            </a:prstGeom>
            <a:grpFill/>
            <a:ln w="3175" cap="flat" cmpd="sng" algn="ctr">
              <a:solidFill>
                <a:srgbClr val="000000"/>
              </a:solidFill>
              <a:prstDash val="solid"/>
              <a:miter lim="800000"/>
              <a:headEnd type="triangle"/>
              <a:tailEnd type="triangle"/>
            </a:ln>
            <a:effectLst/>
          </p:spPr>
        </p:cxnSp>
        <p:sp>
          <p:nvSpPr>
            <p:cNvPr id="84" name="Rectángulo 83">
              <a:extLst>
                <a:ext uri="{FF2B5EF4-FFF2-40B4-BE49-F238E27FC236}">
                  <a16:creationId xmlns:a16="http://schemas.microsoft.com/office/drawing/2014/main" id="{F3188975-4DF4-E748-AF3A-CD5CFF3E3B5E}"/>
                </a:ext>
              </a:extLst>
            </p:cNvPr>
            <p:cNvSpPr/>
            <p:nvPr/>
          </p:nvSpPr>
          <p:spPr>
            <a:xfrm>
              <a:off x="8331260" y="1987317"/>
              <a:ext cx="775333" cy="285610"/>
            </a:xfrm>
            <a:prstGeom prst="rect">
              <a:avLst/>
            </a:prstGeom>
            <a:grpFill/>
            <a:ln w="3175" cap="flat" cmpd="sng" algn="ctr">
              <a:solidFill>
                <a:srgbClr val="000000"/>
              </a:solidFill>
              <a:prstDash val="solid"/>
              <a:miter lim="800000"/>
            </a:ln>
            <a:effectLst/>
          </p:spPr>
          <p:txBody>
            <a:bodyPr rtlCol="0" anchor="ctr"/>
            <a:lstStyle/>
            <a:p>
              <a:pPr algn="ctr" defTabSz="685630">
                <a:defRPr/>
              </a:pPr>
              <a:r>
                <a:rPr lang="en-US" sz="900" kern="0">
                  <a:solidFill>
                    <a:srgbClr val="4C9DD0"/>
                  </a:solidFill>
                  <a:latin typeface="Calibri" panose="020F0502020204030204"/>
                  <a:cs typeface="Arial"/>
                  <a:sym typeface="Arial"/>
                </a:rPr>
                <a:t>BI Tool</a:t>
              </a:r>
            </a:p>
          </p:txBody>
        </p:sp>
      </p:grpSp>
      <p:grpSp>
        <p:nvGrpSpPr>
          <p:cNvPr id="85" name="Grupo 84">
            <a:extLst>
              <a:ext uri="{FF2B5EF4-FFF2-40B4-BE49-F238E27FC236}">
                <a16:creationId xmlns:a16="http://schemas.microsoft.com/office/drawing/2014/main" id="{CAA654C5-6DC5-A76A-9AE7-80B817398295}"/>
              </a:ext>
            </a:extLst>
          </p:cNvPr>
          <p:cNvGrpSpPr/>
          <p:nvPr/>
        </p:nvGrpSpPr>
        <p:grpSpPr>
          <a:xfrm>
            <a:off x="4527625" y="2353511"/>
            <a:ext cx="581348" cy="332081"/>
            <a:chOff x="3689553" y="2007790"/>
            <a:chExt cx="775333" cy="442890"/>
          </a:xfrm>
          <a:solidFill>
            <a:sysClr val="window" lastClr="FFFFFF"/>
          </a:solidFill>
        </p:grpSpPr>
        <p:cxnSp>
          <p:nvCxnSpPr>
            <p:cNvPr id="86" name="Conector recto de flecha 85">
              <a:extLst>
                <a:ext uri="{FF2B5EF4-FFF2-40B4-BE49-F238E27FC236}">
                  <a16:creationId xmlns:a16="http://schemas.microsoft.com/office/drawing/2014/main" id="{A5677AB2-990F-63FC-1B3C-6FF7F0853D05}"/>
                </a:ext>
              </a:extLst>
            </p:cNvPr>
            <p:cNvCxnSpPr>
              <a:cxnSpLocks/>
            </p:cNvCxnSpPr>
            <p:nvPr/>
          </p:nvCxnSpPr>
          <p:spPr>
            <a:xfrm flipH="1" flipV="1">
              <a:off x="3981665" y="2187800"/>
              <a:ext cx="40938" cy="262880"/>
            </a:xfrm>
            <a:prstGeom prst="straightConnector1">
              <a:avLst/>
            </a:prstGeom>
            <a:grpFill/>
            <a:ln w="3175" cap="flat" cmpd="sng" algn="ctr">
              <a:solidFill>
                <a:srgbClr val="000000"/>
              </a:solidFill>
              <a:prstDash val="solid"/>
              <a:miter lim="800000"/>
              <a:headEnd type="triangle"/>
              <a:tailEnd type="triangle"/>
            </a:ln>
            <a:effectLst/>
          </p:spPr>
        </p:cxnSp>
        <p:sp>
          <p:nvSpPr>
            <p:cNvPr id="87" name="Rectángulo 86">
              <a:extLst>
                <a:ext uri="{FF2B5EF4-FFF2-40B4-BE49-F238E27FC236}">
                  <a16:creationId xmlns:a16="http://schemas.microsoft.com/office/drawing/2014/main" id="{869B8490-B5D8-D5D9-F675-507F43FCC0CD}"/>
                </a:ext>
              </a:extLst>
            </p:cNvPr>
            <p:cNvSpPr/>
            <p:nvPr/>
          </p:nvSpPr>
          <p:spPr>
            <a:xfrm>
              <a:off x="3689553" y="2007790"/>
              <a:ext cx="775333" cy="285610"/>
            </a:xfrm>
            <a:prstGeom prst="rect">
              <a:avLst/>
            </a:prstGeom>
            <a:grpFill/>
            <a:ln w="3175" cap="flat" cmpd="sng" algn="ctr">
              <a:solidFill>
                <a:srgbClr val="000000"/>
              </a:solidFill>
              <a:prstDash val="solid"/>
              <a:miter lim="800000"/>
            </a:ln>
            <a:effectLst/>
          </p:spPr>
          <p:txBody>
            <a:bodyPr rtlCol="0" anchor="ctr"/>
            <a:lstStyle/>
            <a:p>
              <a:pPr algn="ctr" defTabSz="685630">
                <a:defRPr/>
              </a:pPr>
              <a:r>
                <a:rPr lang="en-US" sz="900" kern="0">
                  <a:solidFill>
                    <a:srgbClr val="4C9DD0"/>
                  </a:solidFill>
                  <a:latin typeface="Calibri" panose="020F0502020204030204"/>
                  <a:cs typeface="Arial"/>
                  <a:sym typeface="Arial"/>
                </a:rPr>
                <a:t>API</a:t>
              </a:r>
            </a:p>
          </p:txBody>
        </p:sp>
      </p:grpSp>
      <p:grpSp>
        <p:nvGrpSpPr>
          <p:cNvPr id="88" name="Gruppieren 352">
            <a:extLst>
              <a:ext uri="{FF2B5EF4-FFF2-40B4-BE49-F238E27FC236}">
                <a16:creationId xmlns:a16="http://schemas.microsoft.com/office/drawing/2014/main" id="{8F553853-7E08-35CC-E68C-19B73083879A}"/>
              </a:ext>
            </a:extLst>
          </p:cNvPr>
          <p:cNvGrpSpPr>
            <a:grpSpLocks noChangeAspect="1"/>
          </p:cNvGrpSpPr>
          <p:nvPr/>
        </p:nvGrpSpPr>
        <p:grpSpPr bwMode="gray">
          <a:xfrm>
            <a:off x="6462706" y="1422049"/>
            <a:ext cx="563456" cy="563456"/>
            <a:chOff x="8480248" y="1322201"/>
            <a:chExt cx="898977" cy="898977"/>
          </a:xfrm>
        </p:grpSpPr>
        <p:sp>
          <p:nvSpPr>
            <p:cNvPr id="89" name="Ellipse 353">
              <a:extLst>
                <a:ext uri="{FF2B5EF4-FFF2-40B4-BE49-F238E27FC236}">
                  <a16:creationId xmlns:a16="http://schemas.microsoft.com/office/drawing/2014/main" id="{495F6A4D-9088-7CCC-E1EE-9781984B7757}"/>
                </a:ext>
              </a:extLst>
            </p:cNvPr>
            <p:cNvSpPr>
              <a:spLocks noChangeAspect="1"/>
            </p:cNvSpPr>
            <p:nvPr/>
          </p:nvSpPr>
          <p:spPr bwMode="gray">
            <a:xfrm>
              <a:off x="8480248" y="1322201"/>
              <a:ext cx="898977" cy="898977"/>
            </a:xfrm>
            <a:prstGeom prst="ellipse">
              <a:avLst/>
            </a:prstGeom>
            <a:noFill/>
            <a:ln w="6350" cap="flat" cmpd="sng" algn="ctr">
              <a:solidFill>
                <a:srgbClr val="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98">
                <a:lnSpc>
                  <a:spcPct val="90000"/>
                </a:lnSpc>
                <a:spcAft>
                  <a:spcPts val="750"/>
                </a:spcAft>
                <a:defRPr/>
              </a:pPr>
              <a:endParaRPr lang="en-US" sz="1013" kern="0">
                <a:solidFill>
                  <a:prstClr val="white"/>
                </a:solidFill>
                <a:latin typeface="Calibri"/>
                <a:cs typeface="Arial"/>
                <a:sym typeface="Arial"/>
              </a:endParaRPr>
            </a:p>
          </p:txBody>
        </p:sp>
        <p:grpSp>
          <p:nvGrpSpPr>
            <p:cNvPr id="90" name="Grafik 604">
              <a:extLst>
                <a:ext uri="{FF2B5EF4-FFF2-40B4-BE49-F238E27FC236}">
                  <a16:creationId xmlns:a16="http://schemas.microsoft.com/office/drawing/2014/main" id="{CD44F287-10A5-487D-6C18-750950EB563E}"/>
                </a:ext>
              </a:extLst>
            </p:cNvPr>
            <p:cNvGrpSpPr>
              <a:grpSpLocks noChangeAspect="1"/>
            </p:cNvGrpSpPr>
            <p:nvPr/>
          </p:nvGrpSpPr>
          <p:grpSpPr bwMode="gray">
            <a:xfrm>
              <a:off x="8747826" y="1585477"/>
              <a:ext cx="364315" cy="372461"/>
              <a:chOff x="22819450" y="-13741876"/>
              <a:chExt cx="3643122" cy="3724589"/>
            </a:xfrm>
          </p:grpSpPr>
          <p:sp>
            <p:nvSpPr>
              <p:cNvPr id="91" name="Freihandform: Form 355">
                <a:extLst>
                  <a:ext uri="{FF2B5EF4-FFF2-40B4-BE49-F238E27FC236}">
                    <a16:creationId xmlns:a16="http://schemas.microsoft.com/office/drawing/2014/main" id="{829EDFEA-6006-49E6-C797-0678286B19F7}"/>
                  </a:ext>
                </a:extLst>
              </p:cNvPr>
              <p:cNvSpPr/>
              <p:nvPr/>
            </p:nvSpPr>
            <p:spPr bwMode="gray">
              <a:xfrm>
                <a:off x="23746615" y="-12888975"/>
                <a:ext cx="1762608" cy="2871688"/>
              </a:xfrm>
              <a:custGeom>
                <a:avLst/>
                <a:gdLst>
                  <a:gd name="connsiteX0" fmla="*/ 1336069 w 1762608"/>
                  <a:gd name="connsiteY0" fmla="*/ 1636201 h 2871688"/>
                  <a:gd name="connsiteX1" fmla="*/ 1762599 w 1762608"/>
                  <a:gd name="connsiteY1" fmla="*/ 877725 h 2871688"/>
                  <a:gd name="connsiteX2" fmla="*/ 893919 w 1762608"/>
                  <a:gd name="connsiteY2" fmla="*/ 92 h 2871688"/>
                  <a:gd name="connsiteX3" fmla="*/ 93 w 1762608"/>
                  <a:gd name="connsiteY3" fmla="*/ 868581 h 2871688"/>
                  <a:gd name="connsiteX4" fmla="*/ 415764 w 1762608"/>
                  <a:gd name="connsiteY4" fmla="*/ 1629534 h 2871688"/>
                  <a:gd name="connsiteX5" fmla="*/ 415764 w 1762608"/>
                  <a:gd name="connsiteY5" fmla="*/ 1940906 h 2871688"/>
                  <a:gd name="connsiteX6" fmla="*/ 1198052 w 1762608"/>
                  <a:gd name="connsiteY6" fmla="*/ 1940906 h 2871688"/>
                  <a:gd name="connsiteX7" fmla="*/ 1316543 w 1762608"/>
                  <a:gd name="connsiteY7" fmla="*/ 2059397 h 2871688"/>
                  <a:gd name="connsiteX8" fmla="*/ 1316543 w 1762608"/>
                  <a:gd name="connsiteY8" fmla="*/ 2059397 h 2871688"/>
                  <a:gd name="connsiteX9" fmla="*/ 1316543 w 1762608"/>
                  <a:gd name="connsiteY9" fmla="*/ 2059397 h 2871688"/>
                  <a:gd name="connsiteX10" fmla="*/ 1205196 w 1762608"/>
                  <a:gd name="connsiteY10" fmla="*/ 2171030 h 2871688"/>
                  <a:gd name="connsiteX11" fmla="*/ 530254 w 1762608"/>
                  <a:gd name="connsiteY11" fmla="*/ 2171030 h 2871688"/>
                  <a:gd name="connsiteX12" fmla="*/ 418717 w 1762608"/>
                  <a:gd name="connsiteY12" fmla="*/ 2282568 h 2871688"/>
                  <a:gd name="connsiteX13" fmla="*/ 418717 w 1762608"/>
                  <a:gd name="connsiteY13" fmla="*/ 2291140 h 2871688"/>
                  <a:gd name="connsiteX14" fmla="*/ 530254 w 1762608"/>
                  <a:gd name="connsiteY14" fmla="*/ 2402678 h 2871688"/>
                  <a:gd name="connsiteX15" fmla="*/ 1203291 w 1762608"/>
                  <a:gd name="connsiteY15" fmla="*/ 2402678 h 2871688"/>
                  <a:gd name="connsiteX16" fmla="*/ 1314829 w 1762608"/>
                  <a:gd name="connsiteY16" fmla="*/ 2514406 h 2871688"/>
                  <a:gd name="connsiteX17" fmla="*/ 1314829 w 1762608"/>
                  <a:gd name="connsiteY17" fmla="*/ 2514597 h 2871688"/>
                  <a:gd name="connsiteX18" fmla="*/ 1314829 w 1762608"/>
                  <a:gd name="connsiteY18" fmla="*/ 2514597 h 2871688"/>
                  <a:gd name="connsiteX19" fmla="*/ 1203291 w 1762608"/>
                  <a:gd name="connsiteY19" fmla="*/ 2626135 h 2871688"/>
                  <a:gd name="connsiteX20" fmla="*/ 530254 w 1762608"/>
                  <a:gd name="connsiteY20" fmla="*/ 2626135 h 2871688"/>
                  <a:gd name="connsiteX21" fmla="*/ 418717 w 1762608"/>
                  <a:gd name="connsiteY21" fmla="*/ 2737672 h 2871688"/>
                  <a:gd name="connsiteX22" fmla="*/ 418717 w 1762608"/>
                  <a:gd name="connsiteY22" fmla="*/ 2760151 h 2871688"/>
                  <a:gd name="connsiteX23" fmla="*/ 530254 w 1762608"/>
                  <a:gd name="connsiteY23" fmla="*/ 2871689 h 2871688"/>
                  <a:gd name="connsiteX24" fmla="*/ 866773 w 1762608"/>
                  <a:gd name="connsiteY24" fmla="*/ 2871689 h 287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2608" h="2871688">
                    <a:moveTo>
                      <a:pt x="1336069" y="1636201"/>
                    </a:moveTo>
                    <a:cubicBezTo>
                      <a:pt x="1601912" y="1476181"/>
                      <a:pt x="1764028" y="1188050"/>
                      <a:pt x="1762599" y="877725"/>
                    </a:cubicBezTo>
                    <a:cubicBezTo>
                      <a:pt x="1760694" y="399570"/>
                      <a:pt x="1372074" y="6664"/>
                      <a:pt x="893919" y="92"/>
                    </a:cubicBezTo>
                    <a:cubicBezTo>
                      <a:pt x="407287" y="-6861"/>
                      <a:pt x="7046" y="381949"/>
                      <a:pt x="93" y="868581"/>
                    </a:cubicBezTo>
                    <a:cubicBezTo>
                      <a:pt x="-4384" y="1177572"/>
                      <a:pt x="153350" y="1466275"/>
                      <a:pt x="415764" y="1629534"/>
                    </a:cubicBezTo>
                    <a:lnTo>
                      <a:pt x="415764" y="1940906"/>
                    </a:lnTo>
                    <a:lnTo>
                      <a:pt x="1198052" y="1940906"/>
                    </a:lnTo>
                    <a:cubicBezTo>
                      <a:pt x="1263489" y="1940906"/>
                      <a:pt x="1316543" y="1993960"/>
                      <a:pt x="1316543" y="2059397"/>
                    </a:cubicBezTo>
                    <a:lnTo>
                      <a:pt x="1316543" y="2059397"/>
                    </a:lnTo>
                    <a:lnTo>
                      <a:pt x="1316543" y="2059397"/>
                    </a:lnTo>
                    <a:cubicBezTo>
                      <a:pt x="1316543" y="2120928"/>
                      <a:pt x="1266727" y="2170839"/>
                      <a:pt x="1205196" y="2171030"/>
                    </a:cubicBezTo>
                    <a:lnTo>
                      <a:pt x="530254" y="2171030"/>
                    </a:lnTo>
                    <a:cubicBezTo>
                      <a:pt x="468628" y="2171030"/>
                      <a:pt x="418717" y="2220941"/>
                      <a:pt x="418717" y="2282568"/>
                    </a:cubicBezTo>
                    <a:lnTo>
                      <a:pt x="418717" y="2291140"/>
                    </a:lnTo>
                    <a:cubicBezTo>
                      <a:pt x="418717" y="2352767"/>
                      <a:pt x="468628" y="2402678"/>
                      <a:pt x="530254" y="2402678"/>
                    </a:cubicBezTo>
                    <a:lnTo>
                      <a:pt x="1203291" y="2402678"/>
                    </a:lnTo>
                    <a:cubicBezTo>
                      <a:pt x="1264918" y="2402773"/>
                      <a:pt x="1314924" y="2452779"/>
                      <a:pt x="1314829" y="2514406"/>
                    </a:cubicBezTo>
                    <a:cubicBezTo>
                      <a:pt x="1314829" y="2514502"/>
                      <a:pt x="1314829" y="2514502"/>
                      <a:pt x="1314829" y="2514597"/>
                    </a:cubicBezTo>
                    <a:lnTo>
                      <a:pt x="1314829" y="2514597"/>
                    </a:lnTo>
                    <a:cubicBezTo>
                      <a:pt x="1314829" y="2576223"/>
                      <a:pt x="1264918" y="2626135"/>
                      <a:pt x="1203291" y="2626135"/>
                    </a:cubicBezTo>
                    <a:lnTo>
                      <a:pt x="530254" y="2626135"/>
                    </a:lnTo>
                    <a:cubicBezTo>
                      <a:pt x="468628" y="2626135"/>
                      <a:pt x="418717" y="2676045"/>
                      <a:pt x="418717" y="2737672"/>
                    </a:cubicBezTo>
                    <a:lnTo>
                      <a:pt x="418717" y="2760151"/>
                    </a:lnTo>
                    <a:cubicBezTo>
                      <a:pt x="418717" y="2821778"/>
                      <a:pt x="468628" y="2871689"/>
                      <a:pt x="530254" y="2871689"/>
                    </a:cubicBezTo>
                    <a:lnTo>
                      <a:pt x="866773" y="2871689"/>
                    </a:lnTo>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92" name="Freihandform: Form 356">
                <a:extLst>
                  <a:ext uri="{FF2B5EF4-FFF2-40B4-BE49-F238E27FC236}">
                    <a16:creationId xmlns:a16="http://schemas.microsoft.com/office/drawing/2014/main" id="{9DAD940F-777E-05F4-25AB-6731D2A10A3D}"/>
                  </a:ext>
                </a:extLst>
              </p:cNvPr>
              <p:cNvSpPr/>
              <p:nvPr/>
            </p:nvSpPr>
            <p:spPr bwMode="gray">
              <a:xfrm>
                <a:off x="25438634" y="-11661873"/>
                <a:ext cx="529304" cy="9525"/>
              </a:xfrm>
              <a:custGeom>
                <a:avLst/>
                <a:gdLst>
                  <a:gd name="connsiteX0" fmla="*/ 0 w 529304"/>
                  <a:gd name="connsiteY0" fmla="*/ 0 h 9525"/>
                  <a:gd name="connsiteX1" fmla="*/ 529304 w 529304"/>
                  <a:gd name="connsiteY1" fmla="*/ 0 h 9525"/>
                </a:gdLst>
                <a:ahLst/>
                <a:cxnLst>
                  <a:cxn ang="0">
                    <a:pos x="connsiteX0" y="connsiteY0"/>
                  </a:cxn>
                  <a:cxn ang="0">
                    <a:pos x="connsiteX1" y="connsiteY1"/>
                  </a:cxn>
                </a:cxnLst>
                <a:rect l="l" t="t" r="r" b="b"/>
                <a:pathLst>
                  <a:path w="529304" h="9525">
                    <a:moveTo>
                      <a:pt x="0" y="0"/>
                    </a:moveTo>
                    <a:lnTo>
                      <a:pt x="529304" y="0"/>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93" name="Freihandform: Form 357">
                <a:extLst>
                  <a:ext uri="{FF2B5EF4-FFF2-40B4-BE49-F238E27FC236}">
                    <a16:creationId xmlns:a16="http://schemas.microsoft.com/office/drawing/2014/main" id="{F414DB1B-26FE-7EC1-E95E-0C46EB1E8883}"/>
                  </a:ext>
                </a:extLst>
              </p:cNvPr>
              <p:cNvSpPr/>
              <p:nvPr/>
            </p:nvSpPr>
            <p:spPr bwMode="gray">
              <a:xfrm>
                <a:off x="25232227" y="-13365705"/>
                <a:ext cx="382809" cy="718089"/>
              </a:xfrm>
              <a:custGeom>
                <a:avLst/>
                <a:gdLst>
                  <a:gd name="connsiteX0" fmla="*/ 0 w 382809"/>
                  <a:gd name="connsiteY0" fmla="*/ 718090 h 718089"/>
                  <a:gd name="connsiteX1" fmla="*/ 0 w 382809"/>
                  <a:gd name="connsiteY1" fmla="*/ 217932 h 718089"/>
                  <a:gd name="connsiteX2" fmla="*/ 382810 w 382809"/>
                  <a:gd name="connsiteY2" fmla="*/ 0 h 718089"/>
                </a:gdLst>
                <a:ahLst/>
                <a:cxnLst>
                  <a:cxn ang="0">
                    <a:pos x="connsiteX0" y="connsiteY0"/>
                  </a:cxn>
                  <a:cxn ang="0">
                    <a:pos x="connsiteX1" y="connsiteY1"/>
                  </a:cxn>
                  <a:cxn ang="0">
                    <a:pos x="connsiteX2" y="connsiteY2"/>
                  </a:cxn>
                </a:cxnLst>
                <a:rect l="l" t="t" r="r" b="b"/>
                <a:pathLst>
                  <a:path w="382809" h="718089">
                    <a:moveTo>
                      <a:pt x="0" y="718090"/>
                    </a:moveTo>
                    <a:lnTo>
                      <a:pt x="0" y="217932"/>
                    </a:lnTo>
                    <a:lnTo>
                      <a:pt x="382810" y="0"/>
                    </a:lnTo>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94" name="Freihandform: Form 358">
                <a:extLst>
                  <a:ext uri="{FF2B5EF4-FFF2-40B4-BE49-F238E27FC236}">
                    <a16:creationId xmlns:a16="http://schemas.microsoft.com/office/drawing/2014/main" id="{766DF9EA-B282-48CC-B8CF-F43BA9893943}"/>
                  </a:ext>
                </a:extLst>
              </p:cNvPr>
              <p:cNvSpPr/>
              <p:nvPr/>
            </p:nvSpPr>
            <p:spPr bwMode="gray">
              <a:xfrm>
                <a:off x="24698256" y="-13400281"/>
                <a:ext cx="9525" cy="514159"/>
              </a:xfrm>
              <a:custGeom>
                <a:avLst/>
                <a:gdLst>
                  <a:gd name="connsiteX0" fmla="*/ 0 w 9525"/>
                  <a:gd name="connsiteY0" fmla="*/ 514160 h 514159"/>
                  <a:gd name="connsiteX1" fmla="*/ 0 w 9525"/>
                  <a:gd name="connsiteY1" fmla="*/ 0 h 514159"/>
                </a:gdLst>
                <a:ahLst/>
                <a:cxnLst>
                  <a:cxn ang="0">
                    <a:pos x="connsiteX0" y="connsiteY0"/>
                  </a:cxn>
                  <a:cxn ang="0">
                    <a:pos x="connsiteX1" y="connsiteY1"/>
                  </a:cxn>
                </a:cxnLst>
                <a:rect l="l" t="t" r="r" b="b"/>
                <a:pathLst>
                  <a:path w="9525" h="514159">
                    <a:moveTo>
                      <a:pt x="0" y="514160"/>
                    </a:moveTo>
                    <a:lnTo>
                      <a:pt x="0" y="0"/>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95" name="Freihandform: Form 359">
                <a:extLst>
                  <a:ext uri="{FF2B5EF4-FFF2-40B4-BE49-F238E27FC236}">
                    <a16:creationId xmlns:a16="http://schemas.microsoft.com/office/drawing/2014/main" id="{6EA3FB4B-360E-7E8E-BB84-1408BFD6EEF0}"/>
                  </a:ext>
                </a:extLst>
              </p:cNvPr>
              <p:cNvSpPr/>
              <p:nvPr/>
            </p:nvSpPr>
            <p:spPr bwMode="gray">
              <a:xfrm>
                <a:off x="24149330" y="-13213496"/>
                <a:ext cx="9525" cy="465772"/>
              </a:xfrm>
              <a:custGeom>
                <a:avLst/>
                <a:gdLst>
                  <a:gd name="connsiteX0" fmla="*/ 0 w 9525"/>
                  <a:gd name="connsiteY0" fmla="*/ 465772 h 465772"/>
                  <a:gd name="connsiteX1" fmla="*/ 0 w 9525"/>
                  <a:gd name="connsiteY1" fmla="*/ 0 h 465772"/>
                </a:gdLst>
                <a:ahLst/>
                <a:cxnLst>
                  <a:cxn ang="0">
                    <a:pos x="connsiteX0" y="connsiteY0"/>
                  </a:cxn>
                  <a:cxn ang="0">
                    <a:pos x="connsiteX1" y="connsiteY1"/>
                  </a:cxn>
                </a:cxnLst>
                <a:rect l="l" t="t" r="r" b="b"/>
                <a:pathLst>
                  <a:path w="9525" h="465772">
                    <a:moveTo>
                      <a:pt x="0" y="465772"/>
                    </a:moveTo>
                    <a:lnTo>
                      <a:pt x="0" y="0"/>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96" name="Freihandform: Form 360">
                <a:extLst>
                  <a:ext uri="{FF2B5EF4-FFF2-40B4-BE49-F238E27FC236}">
                    <a16:creationId xmlns:a16="http://schemas.microsoft.com/office/drawing/2014/main" id="{B555115B-AD47-8903-D957-79108ACB5C1D}"/>
                  </a:ext>
                </a:extLst>
              </p:cNvPr>
              <p:cNvSpPr/>
              <p:nvPr/>
            </p:nvSpPr>
            <p:spPr bwMode="gray">
              <a:xfrm>
                <a:off x="23205498" y="-13064715"/>
                <a:ext cx="654748" cy="623982"/>
              </a:xfrm>
              <a:custGeom>
                <a:avLst/>
                <a:gdLst>
                  <a:gd name="connsiteX0" fmla="*/ 654749 w 654748"/>
                  <a:gd name="connsiteY0" fmla="*/ 623983 h 623982"/>
                  <a:gd name="connsiteX1" fmla="*/ 157067 w 654748"/>
                  <a:gd name="connsiteY1" fmla="*/ 623983 h 623982"/>
                  <a:gd name="connsiteX2" fmla="*/ 0 w 654748"/>
                  <a:gd name="connsiteY2" fmla="*/ 466915 h 623982"/>
                  <a:gd name="connsiteX3" fmla="*/ 0 w 654748"/>
                  <a:gd name="connsiteY3" fmla="*/ 0 h 623982"/>
                </a:gdLst>
                <a:ahLst/>
                <a:cxnLst>
                  <a:cxn ang="0">
                    <a:pos x="connsiteX0" y="connsiteY0"/>
                  </a:cxn>
                  <a:cxn ang="0">
                    <a:pos x="connsiteX1" y="connsiteY1"/>
                  </a:cxn>
                  <a:cxn ang="0">
                    <a:pos x="connsiteX2" y="connsiteY2"/>
                  </a:cxn>
                  <a:cxn ang="0">
                    <a:pos x="connsiteX3" y="connsiteY3"/>
                  </a:cxn>
                </a:cxnLst>
                <a:rect l="l" t="t" r="r" b="b"/>
                <a:pathLst>
                  <a:path w="654748" h="623982">
                    <a:moveTo>
                      <a:pt x="654749" y="623983"/>
                    </a:moveTo>
                    <a:lnTo>
                      <a:pt x="157067" y="623983"/>
                    </a:lnTo>
                    <a:lnTo>
                      <a:pt x="0" y="466915"/>
                    </a:lnTo>
                    <a:lnTo>
                      <a:pt x="0" y="0"/>
                    </a:lnTo>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97" name="Freihandform: Form 361">
                <a:extLst>
                  <a:ext uri="{FF2B5EF4-FFF2-40B4-BE49-F238E27FC236}">
                    <a16:creationId xmlns:a16="http://schemas.microsoft.com/office/drawing/2014/main" id="{E36979F9-F93F-A1F5-8E95-263C6CA5542C}"/>
                  </a:ext>
                </a:extLst>
              </p:cNvPr>
              <p:cNvSpPr/>
              <p:nvPr/>
            </p:nvSpPr>
            <p:spPr bwMode="gray">
              <a:xfrm>
                <a:off x="23205498" y="-11905618"/>
                <a:ext cx="541210" cy="9525"/>
              </a:xfrm>
              <a:custGeom>
                <a:avLst/>
                <a:gdLst>
                  <a:gd name="connsiteX0" fmla="*/ 541211 w 541210"/>
                  <a:gd name="connsiteY0" fmla="*/ 0 h 9525"/>
                  <a:gd name="connsiteX1" fmla="*/ 0 w 541210"/>
                  <a:gd name="connsiteY1" fmla="*/ 0 h 9525"/>
                </a:gdLst>
                <a:ahLst/>
                <a:cxnLst>
                  <a:cxn ang="0">
                    <a:pos x="connsiteX0" y="connsiteY0"/>
                  </a:cxn>
                  <a:cxn ang="0">
                    <a:pos x="connsiteX1" y="connsiteY1"/>
                  </a:cxn>
                </a:cxnLst>
                <a:rect l="l" t="t" r="r" b="b"/>
                <a:pathLst>
                  <a:path w="541210" h="9525">
                    <a:moveTo>
                      <a:pt x="541211" y="0"/>
                    </a:moveTo>
                    <a:lnTo>
                      <a:pt x="0" y="0"/>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98" name="Freihandform: Form 362">
                <a:extLst>
                  <a:ext uri="{FF2B5EF4-FFF2-40B4-BE49-F238E27FC236}">
                    <a16:creationId xmlns:a16="http://schemas.microsoft.com/office/drawing/2014/main" id="{95B1B594-7F33-84CA-E057-31A90637D315}"/>
                  </a:ext>
                </a:extLst>
              </p:cNvPr>
              <p:cNvSpPr/>
              <p:nvPr/>
            </p:nvSpPr>
            <p:spPr bwMode="gray">
              <a:xfrm>
                <a:off x="23262934" y="-11503663"/>
                <a:ext cx="642080" cy="269938"/>
              </a:xfrm>
              <a:custGeom>
                <a:avLst/>
                <a:gdLst>
                  <a:gd name="connsiteX0" fmla="*/ 642080 w 642080"/>
                  <a:gd name="connsiteY0" fmla="*/ 0 h 269938"/>
                  <a:gd name="connsiteX1" fmla="*/ 269939 w 642080"/>
                  <a:gd name="connsiteY1" fmla="*/ 0 h 269938"/>
                  <a:gd name="connsiteX2" fmla="*/ 0 w 642080"/>
                  <a:gd name="connsiteY2" fmla="*/ 269938 h 269938"/>
                </a:gdLst>
                <a:ahLst/>
                <a:cxnLst>
                  <a:cxn ang="0">
                    <a:pos x="connsiteX0" y="connsiteY0"/>
                  </a:cxn>
                  <a:cxn ang="0">
                    <a:pos x="connsiteX1" y="connsiteY1"/>
                  </a:cxn>
                  <a:cxn ang="0">
                    <a:pos x="connsiteX2" y="connsiteY2"/>
                  </a:cxn>
                </a:cxnLst>
                <a:rect l="l" t="t" r="r" b="b"/>
                <a:pathLst>
                  <a:path w="642080" h="269938">
                    <a:moveTo>
                      <a:pt x="642080" y="0"/>
                    </a:moveTo>
                    <a:lnTo>
                      <a:pt x="269939" y="0"/>
                    </a:lnTo>
                    <a:lnTo>
                      <a:pt x="0" y="269938"/>
                    </a:lnTo>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99" name="Freihandform: Form 363">
                <a:extLst>
                  <a:ext uri="{FF2B5EF4-FFF2-40B4-BE49-F238E27FC236}">
                    <a16:creationId xmlns:a16="http://schemas.microsoft.com/office/drawing/2014/main" id="{1F0BFA9D-B891-03F1-3BCD-FECC7EAC2DB9}"/>
                  </a:ext>
                </a:extLst>
              </p:cNvPr>
              <p:cNvSpPr/>
              <p:nvPr/>
            </p:nvSpPr>
            <p:spPr bwMode="gray">
              <a:xfrm>
                <a:off x="25232227" y="-11368693"/>
                <a:ext cx="764857" cy="305942"/>
              </a:xfrm>
              <a:custGeom>
                <a:avLst/>
                <a:gdLst>
                  <a:gd name="connsiteX0" fmla="*/ 0 w 764857"/>
                  <a:gd name="connsiteY0" fmla="*/ 0 h 305942"/>
                  <a:gd name="connsiteX1" fmla="*/ 458914 w 764857"/>
                  <a:gd name="connsiteY1" fmla="*/ 0 h 305942"/>
                  <a:gd name="connsiteX2" fmla="*/ 764857 w 764857"/>
                  <a:gd name="connsiteY2" fmla="*/ 305943 h 305942"/>
                </a:gdLst>
                <a:ahLst/>
                <a:cxnLst>
                  <a:cxn ang="0">
                    <a:pos x="connsiteX0" y="connsiteY0"/>
                  </a:cxn>
                  <a:cxn ang="0">
                    <a:pos x="connsiteX1" y="connsiteY1"/>
                  </a:cxn>
                  <a:cxn ang="0">
                    <a:pos x="connsiteX2" y="connsiteY2"/>
                  </a:cxn>
                </a:cxnLst>
                <a:rect l="l" t="t" r="r" b="b"/>
                <a:pathLst>
                  <a:path w="764857" h="305942">
                    <a:moveTo>
                      <a:pt x="0" y="0"/>
                    </a:moveTo>
                    <a:lnTo>
                      <a:pt x="458914" y="0"/>
                    </a:lnTo>
                    <a:lnTo>
                      <a:pt x="764857" y="305943"/>
                    </a:lnTo>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00" name="Freihandform: Form 364">
                <a:extLst>
                  <a:ext uri="{FF2B5EF4-FFF2-40B4-BE49-F238E27FC236}">
                    <a16:creationId xmlns:a16="http://schemas.microsoft.com/office/drawing/2014/main" id="{2D6D6BDE-7A10-D241-A95B-86E607C7911F}"/>
                  </a:ext>
                </a:extLst>
              </p:cNvPr>
              <p:cNvSpPr/>
              <p:nvPr/>
            </p:nvSpPr>
            <p:spPr bwMode="gray">
              <a:xfrm>
                <a:off x="25505690" y="-12300238"/>
                <a:ext cx="576167" cy="214312"/>
              </a:xfrm>
              <a:custGeom>
                <a:avLst/>
                <a:gdLst>
                  <a:gd name="connsiteX0" fmla="*/ 0 w 576167"/>
                  <a:gd name="connsiteY0" fmla="*/ 214313 h 214312"/>
                  <a:gd name="connsiteX1" fmla="*/ 361950 w 576167"/>
                  <a:gd name="connsiteY1" fmla="*/ 214313 h 214312"/>
                  <a:gd name="connsiteX2" fmla="*/ 576167 w 576167"/>
                  <a:gd name="connsiteY2" fmla="*/ 0 h 214312"/>
                </a:gdLst>
                <a:ahLst/>
                <a:cxnLst>
                  <a:cxn ang="0">
                    <a:pos x="connsiteX0" y="connsiteY0"/>
                  </a:cxn>
                  <a:cxn ang="0">
                    <a:pos x="connsiteX1" y="connsiteY1"/>
                  </a:cxn>
                  <a:cxn ang="0">
                    <a:pos x="connsiteX2" y="connsiteY2"/>
                  </a:cxn>
                </a:cxnLst>
                <a:rect l="l" t="t" r="r" b="b"/>
                <a:pathLst>
                  <a:path w="576167" h="214312">
                    <a:moveTo>
                      <a:pt x="0" y="214313"/>
                    </a:moveTo>
                    <a:lnTo>
                      <a:pt x="361950" y="214313"/>
                    </a:lnTo>
                    <a:lnTo>
                      <a:pt x="576167" y="0"/>
                    </a:lnTo>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01" name="Freihandform: Form 365">
                <a:extLst>
                  <a:ext uri="{FF2B5EF4-FFF2-40B4-BE49-F238E27FC236}">
                    <a16:creationId xmlns:a16="http://schemas.microsoft.com/office/drawing/2014/main" id="{E9CE2043-9058-4678-95CB-931C670C759A}"/>
                  </a:ext>
                </a:extLst>
              </p:cNvPr>
              <p:cNvSpPr/>
              <p:nvPr/>
            </p:nvSpPr>
            <p:spPr bwMode="gray">
              <a:xfrm>
                <a:off x="22990995" y="-13528297"/>
                <a:ext cx="429005" cy="429005"/>
              </a:xfrm>
              <a:custGeom>
                <a:avLst/>
                <a:gdLst>
                  <a:gd name="connsiteX0" fmla="*/ 429006 w 429005"/>
                  <a:gd name="connsiteY0" fmla="*/ 214503 h 429005"/>
                  <a:gd name="connsiteX1" fmla="*/ 214503 w 429005"/>
                  <a:gd name="connsiteY1" fmla="*/ 429006 h 429005"/>
                  <a:gd name="connsiteX2" fmla="*/ 0 w 429005"/>
                  <a:gd name="connsiteY2" fmla="*/ 214503 h 429005"/>
                  <a:gd name="connsiteX3" fmla="*/ 214503 w 429005"/>
                  <a:gd name="connsiteY3" fmla="*/ 0 h 429005"/>
                  <a:gd name="connsiteX4" fmla="*/ 429006 w 429005"/>
                  <a:gd name="connsiteY4" fmla="*/ 214503 h 429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05" h="429005">
                    <a:moveTo>
                      <a:pt x="429006" y="214503"/>
                    </a:moveTo>
                    <a:cubicBezTo>
                      <a:pt x="429006" y="332970"/>
                      <a:pt x="332970" y="429006"/>
                      <a:pt x="214503" y="429006"/>
                    </a:cubicBezTo>
                    <a:cubicBezTo>
                      <a:pt x="96036" y="429006"/>
                      <a:pt x="0" y="332970"/>
                      <a:pt x="0" y="214503"/>
                    </a:cubicBezTo>
                    <a:cubicBezTo>
                      <a:pt x="0" y="96036"/>
                      <a:pt x="96036" y="0"/>
                      <a:pt x="214503" y="0"/>
                    </a:cubicBezTo>
                    <a:cubicBezTo>
                      <a:pt x="332970" y="0"/>
                      <a:pt x="429006" y="96036"/>
                      <a:pt x="429006" y="214503"/>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02" name="Freihandform: Form 366">
                <a:extLst>
                  <a:ext uri="{FF2B5EF4-FFF2-40B4-BE49-F238E27FC236}">
                    <a16:creationId xmlns:a16="http://schemas.microsoft.com/office/drawing/2014/main" id="{83CFDC6E-B077-5D40-FB28-17706E9D18F4}"/>
                  </a:ext>
                </a:extLst>
              </p:cNvPr>
              <p:cNvSpPr/>
              <p:nvPr/>
            </p:nvSpPr>
            <p:spPr bwMode="gray">
              <a:xfrm>
                <a:off x="23998835" y="-13568111"/>
                <a:ext cx="300990" cy="300990"/>
              </a:xfrm>
              <a:custGeom>
                <a:avLst/>
                <a:gdLst>
                  <a:gd name="connsiteX0" fmla="*/ 300990 w 300990"/>
                  <a:gd name="connsiteY0" fmla="*/ 150495 h 300990"/>
                  <a:gd name="connsiteX1" fmla="*/ 150495 w 300990"/>
                  <a:gd name="connsiteY1" fmla="*/ 300990 h 300990"/>
                  <a:gd name="connsiteX2" fmla="*/ 0 w 300990"/>
                  <a:gd name="connsiteY2" fmla="*/ 150495 h 300990"/>
                  <a:gd name="connsiteX3" fmla="*/ 150495 w 300990"/>
                  <a:gd name="connsiteY3" fmla="*/ 0 h 300990"/>
                  <a:gd name="connsiteX4" fmla="*/ 300990 w 300990"/>
                  <a:gd name="connsiteY4" fmla="*/ 150495 h 30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 h="300990">
                    <a:moveTo>
                      <a:pt x="300990" y="150495"/>
                    </a:moveTo>
                    <a:cubicBezTo>
                      <a:pt x="300990" y="233611"/>
                      <a:pt x="233611" y="300990"/>
                      <a:pt x="150495" y="300990"/>
                    </a:cubicBezTo>
                    <a:cubicBezTo>
                      <a:pt x="67379" y="300990"/>
                      <a:pt x="0" y="233611"/>
                      <a:pt x="0" y="150495"/>
                    </a:cubicBezTo>
                    <a:cubicBezTo>
                      <a:pt x="0" y="67379"/>
                      <a:pt x="67379" y="0"/>
                      <a:pt x="150495" y="0"/>
                    </a:cubicBezTo>
                    <a:cubicBezTo>
                      <a:pt x="233611" y="0"/>
                      <a:pt x="300990" y="67379"/>
                      <a:pt x="300990" y="150495"/>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03" name="Freihandform: Form 367">
                <a:extLst>
                  <a:ext uri="{FF2B5EF4-FFF2-40B4-BE49-F238E27FC236}">
                    <a16:creationId xmlns:a16="http://schemas.microsoft.com/office/drawing/2014/main" id="{C1B76FCB-65AF-5AD0-F36A-D83F22396D23}"/>
                  </a:ext>
                </a:extLst>
              </p:cNvPr>
              <p:cNvSpPr/>
              <p:nvPr/>
            </p:nvSpPr>
            <p:spPr bwMode="gray">
              <a:xfrm rot="-4800497">
                <a:off x="24547754" y="-13741876"/>
                <a:ext cx="300979" cy="300979"/>
              </a:xfrm>
              <a:custGeom>
                <a:avLst/>
                <a:gdLst>
                  <a:gd name="connsiteX0" fmla="*/ 300980 w 300979"/>
                  <a:gd name="connsiteY0" fmla="*/ 150490 h 300979"/>
                  <a:gd name="connsiteX1" fmla="*/ 150490 w 300979"/>
                  <a:gd name="connsiteY1" fmla="*/ 300980 h 300979"/>
                  <a:gd name="connsiteX2" fmla="*/ 0 w 300979"/>
                  <a:gd name="connsiteY2" fmla="*/ 150490 h 300979"/>
                  <a:gd name="connsiteX3" fmla="*/ 150490 w 300979"/>
                  <a:gd name="connsiteY3" fmla="*/ 0 h 300979"/>
                  <a:gd name="connsiteX4" fmla="*/ 300980 w 300979"/>
                  <a:gd name="connsiteY4" fmla="*/ 150490 h 30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79" h="300979">
                    <a:moveTo>
                      <a:pt x="300980" y="150490"/>
                    </a:moveTo>
                    <a:cubicBezTo>
                      <a:pt x="300980" y="233603"/>
                      <a:pt x="233603" y="300980"/>
                      <a:pt x="150490" y="300980"/>
                    </a:cubicBezTo>
                    <a:cubicBezTo>
                      <a:pt x="67377" y="300980"/>
                      <a:pt x="0" y="233603"/>
                      <a:pt x="0" y="150490"/>
                    </a:cubicBezTo>
                    <a:cubicBezTo>
                      <a:pt x="0" y="67377"/>
                      <a:pt x="67377" y="0"/>
                      <a:pt x="150490" y="0"/>
                    </a:cubicBezTo>
                    <a:cubicBezTo>
                      <a:pt x="233603" y="0"/>
                      <a:pt x="300980" y="67377"/>
                      <a:pt x="300980" y="150490"/>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04" name="Freihandform: Form 368">
                <a:extLst>
                  <a:ext uri="{FF2B5EF4-FFF2-40B4-BE49-F238E27FC236}">
                    <a16:creationId xmlns:a16="http://schemas.microsoft.com/office/drawing/2014/main" id="{08D10311-D7EC-5BDD-F388-510D8933ADE8}"/>
                  </a:ext>
                </a:extLst>
              </p:cNvPr>
              <p:cNvSpPr/>
              <p:nvPr/>
            </p:nvSpPr>
            <p:spPr bwMode="gray">
              <a:xfrm>
                <a:off x="25584462" y="-13632881"/>
                <a:ext cx="300990" cy="300990"/>
              </a:xfrm>
              <a:custGeom>
                <a:avLst/>
                <a:gdLst>
                  <a:gd name="connsiteX0" fmla="*/ 300990 w 300990"/>
                  <a:gd name="connsiteY0" fmla="*/ 150495 h 300990"/>
                  <a:gd name="connsiteX1" fmla="*/ 150495 w 300990"/>
                  <a:gd name="connsiteY1" fmla="*/ 300990 h 300990"/>
                  <a:gd name="connsiteX2" fmla="*/ 0 w 300990"/>
                  <a:gd name="connsiteY2" fmla="*/ 150495 h 300990"/>
                  <a:gd name="connsiteX3" fmla="*/ 150495 w 300990"/>
                  <a:gd name="connsiteY3" fmla="*/ 0 h 300990"/>
                  <a:gd name="connsiteX4" fmla="*/ 300990 w 300990"/>
                  <a:gd name="connsiteY4" fmla="*/ 150495 h 30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 h="300990">
                    <a:moveTo>
                      <a:pt x="300990" y="150495"/>
                    </a:moveTo>
                    <a:cubicBezTo>
                      <a:pt x="300990" y="233611"/>
                      <a:pt x="233611" y="300990"/>
                      <a:pt x="150495" y="300990"/>
                    </a:cubicBezTo>
                    <a:cubicBezTo>
                      <a:pt x="67379" y="300990"/>
                      <a:pt x="0" y="233611"/>
                      <a:pt x="0" y="150495"/>
                    </a:cubicBezTo>
                    <a:cubicBezTo>
                      <a:pt x="0" y="67379"/>
                      <a:pt x="67379" y="0"/>
                      <a:pt x="150495" y="0"/>
                    </a:cubicBezTo>
                    <a:cubicBezTo>
                      <a:pt x="233611" y="0"/>
                      <a:pt x="300990" y="67379"/>
                      <a:pt x="300990" y="150495"/>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05" name="Freihandform: Form 369">
                <a:extLst>
                  <a:ext uri="{FF2B5EF4-FFF2-40B4-BE49-F238E27FC236}">
                    <a16:creationId xmlns:a16="http://schemas.microsoft.com/office/drawing/2014/main" id="{D3FD1440-E773-ED67-BE6A-D71F35A9B062}"/>
                  </a:ext>
                </a:extLst>
              </p:cNvPr>
              <p:cNvSpPr/>
              <p:nvPr/>
            </p:nvSpPr>
            <p:spPr bwMode="gray">
              <a:xfrm>
                <a:off x="26081953" y="-12634852"/>
                <a:ext cx="380619" cy="380618"/>
              </a:xfrm>
              <a:custGeom>
                <a:avLst/>
                <a:gdLst>
                  <a:gd name="connsiteX0" fmla="*/ 380619 w 380619"/>
                  <a:gd name="connsiteY0" fmla="*/ 190310 h 380618"/>
                  <a:gd name="connsiteX1" fmla="*/ 190310 w 380619"/>
                  <a:gd name="connsiteY1" fmla="*/ 380619 h 380618"/>
                  <a:gd name="connsiteX2" fmla="*/ 0 w 380619"/>
                  <a:gd name="connsiteY2" fmla="*/ 190310 h 380618"/>
                  <a:gd name="connsiteX3" fmla="*/ 190310 w 380619"/>
                  <a:gd name="connsiteY3" fmla="*/ 0 h 380618"/>
                  <a:gd name="connsiteX4" fmla="*/ 380619 w 380619"/>
                  <a:gd name="connsiteY4" fmla="*/ 190310 h 38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619" h="380618">
                    <a:moveTo>
                      <a:pt x="380619" y="190310"/>
                    </a:moveTo>
                    <a:cubicBezTo>
                      <a:pt x="380619" y="295415"/>
                      <a:pt x="295415" y="380619"/>
                      <a:pt x="190310" y="380619"/>
                    </a:cubicBezTo>
                    <a:cubicBezTo>
                      <a:pt x="85205" y="380619"/>
                      <a:pt x="0" y="295415"/>
                      <a:pt x="0" y="190310"/>
                    </a:cubicBezTo>
                    <a:cubicBezTo>
                      <a:pt x="0" y="85205"/>
                      <a:pt x="85204" y="0"/>
                      <a:pt x="190310" y="0"/>
                    </a:cubicBezTo>
                    <a:cubicBezTo>
                      <a:pt x="295414" y="0"/>
                      <a:pt x="380619" y="85205"/>
                      <a:pt x="380619" y="190310"/>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06" name="Freihandform: Form 370">
                <a:extLst>
                  <a:ext uri="{FF2B5EF4-FFF2-40B4-BE49-F238E27FC236}">
                    <a16:creationId xmlns:a16="http://schemas.microsoft.com/office/drawing/2014/main" id="{06ED1C08-F7F1-55B3-C2D3-00C30BF6EF7E}"/>
                  </a:ext>
                </a:extLst>
              </p:cNvPr>
              <p:cNvSpPr/>
              <p:nvPr/>
            </p:nvSpPr>
            <p:spPr bwMode="gray">
              <a:xfrm>
                <a:off x="26016611" y="-11863041"/>
                <a:ext cx="445960" cy="445960"/>
              </a:xfrm>
              <a:custGeom>
                <a:avLst/>
                <a:gdLst>
                  <a:gd name="connsiteX0" fmla="*/ 445961 w 445960"/>
                  <a:gd name="connsiteY0" fmla="*/ 222980 h 445960"/>
                  <a:gd name="connsiteX1" fmla="*/ 222980 w 445960"/>
                  <a:gd name="connsiteY1" fmla="*/ 445961 h 445960"/>
                  <a:gd name="connsiteX2" fmla="*/ 0 w 445960"/>
                  <a:gd name="connsiteY2" fmla="*/ 222980 h 445960"/>
                  <a:gd name="connsiteX3" fmla="*/ 222980 w 445960"/>
                  <a:gd name="connsiteY3" fmla="*/ 0 h 445960"/>
                  <a:gd name="connsiteX4" fmla="*/ 445961 w 445960"/>
                  <a:gd name="connsiteY4" fmla="*/ 222980 h 44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960" h="445960">
                    <a:moveTo>
                      <a:pt x="445961" y="222980"/>
                    </a:moveTo>
                    <a:cubicBezTo>
                      <a:pt x="445961" y="346129"/>
                      <a:pt x="346129" y="445961"/>
                      <a:pt x="222980" y="445961"/>
                    </a:cubicBezTo>
                    <a:cubicBezTo>
                      <a:pt x="99832" y="445961"/>
                      <a:pt x="0" y="346129"/>
                      <a:pt x="0" y="222980"/>
                    </a:cubicBezTo>
                    <a:cubicBezTo>
                      <a:pt x="0" y="99832"/>
                      <a:pt x="99832" y="0"/>
                      <a:pt x="222980" y="0"/>
                    </a:cubicBezTo>
                    <a:cubicBezTo>
                      <a:pt x="346129" y="0"/>
                      <a:pt x="445961" y="99832"/>
                      <a:pt x="445961" y="222980"/>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07" name="Freihandform: Form 371">
                <a:extLst>
                  <a:ext uri="{FF2B5EF4-FFF2-40B4-BE49-F238E27FC236}">
                    <a16:creationId xmlns:a16="http://schemas.microsoft.com/office/drawing/2014/main" id="{D55C0BA5-A7D3-3286-709F-CF309893294B}"/>
                  </a:ext>
                </a:extLst>
              </p:cNvPr>
              <p:cNvSpPr/>
              <p:nvPr/>
            </p:nvSpPr>
            <p:spPr bwMode="gray">
              <a:xfrm>
                <a:off x="25996990" y="-11101803"/>
                <a:ext cx="255651" cy="255651"/>
              </a:xfrm>
              <a:custGeom>
                <a:avLst/>
                <a:gdLst>
                  <a:gd name="connsiteX0" fmla="*/ 255651 w 255651"/>
                  <a:gd name="connsiteY0" fmla="*/ 127826 h 255651"/>
                  <a:gd name="connsiteX1" fmla="*/ 127825 w 255651"/>
                  <a:gd name="connsiteY1" fmla="*/ 255651 h 255651"/>
                  <a:gd name="connsiteX2" fmla="*/ 0 w 255651"/>
                  <a:gd name="connsiteY2" fmla="*/ 127826 h 255651"/>
                  <a:gd name="connsiteX3" fmla="*/ 127825 w 255651"/>
                  <a:gd name="connsiteY3" fmla="*/ 0 h 255651"/>
                  <a:gd name="connsiteX4" fmla="*/ 255651 w 255651"/>
                  <a:gd name="connsiteY4" fmla="*/ 127826 h 25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51" h="255651">
                    <a:moveTo>
                      <a:pt x="255651" y="127826"/>
                    </a:moveTo>
                    <a:cubicBezTo>
                      <a:pt x="255651" y="198422"/>
                      <a:pt x="198422" y="255651"/>
                      <a:pt x="127825" y="255651"/>
                    </a:cubicBezTo>
                    <a:cubicBezTo>
                      <a:pt x="57229" y="255651"/>
                      <a:pt x="0" y="198422"/>
                      <a:pt x="0" y="127826"/>
                    </a:cubicBezTo>
                    <a:cubicBezTo>
                      <a:pt x="0" y="57230"/>
                      <a:pt x="57229" y="0"/>
                      <a:pt x="127825" y="0"/>
                    </a:cubicBezTo>
                    <a:cubicBezTo>
                      <a:pt x="198421" y="0"/>
                      <a:pt x="255651" y="57229"/>
                      <a:pt x="255651" y="127826"/>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08" name="Freihandform: Form 372">
                <a:extLst>
                  <a:ext uri="{FF2B5EF4-FFF2-40B4-BE49-F238E27FC236}">
                    <a16:creationId xmlns:a16="http://schemas.microsoft.com/office/drawing/2014/main" id="{AD50ABC2-649D-A39E-5F84-6049977BA5F0}"/>
                  </a:ext>
                </a:extLst>
              </p:cNvPr>
              <p:cNvSpPr/>
              <p:nvPr/>
            </p:nvSpPr>
            <p:spPr bwMode="gray">
              <a:xfrm>
                <a:off x="23007283" y="-11259442"/>
                <a:ext cx="255651" cy="255651"/>
              </a:xfrm>
              <a:custGeom>
                <a:avLst/>
                <a:gdLst>
                  <a:gd name="connsiteX0" fmla="*/ 255651 w 255651"/>
                  <a:gd name="connsiteY0" fmla="*/ 127825 h 255651"/>
                  <a:gd name="connsiteX1" fmla="*/ 127826 w 255651"/>
                  <a:gd name="connsiteY1" fmla="*/ 255651 h 255651"/>
                  <a:gd name="connsiteX2" fmla="*/ 0 w 255651"/>
                  <a:gd name="connsiteY2" fmla="*/ 127825 h 255651"/>
                  <a:gd name="connsiteX3" fmla="*/ 127826 w 255651"/>
                  <a:gd name="connsiteY3" fmla="*/ 0 h 255651"/>
                  <a:gd name="connsiteX4" fmla="*/ 255651 w 255651"/>
                  <a:gd name="connsiteY4" fmla="*/ 127825 h 25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51" h="255651">
                    <a:moveTo>
                      <a:pt x="255651" y="127825"/>
                    </a:moveTo>
                    <a:cubicBezTo>
                      <a:pt x="255651" y="198421"/>
                      <a:pt x="198422" y="255651"/>
                      <a:pt x="127826" y="255651"/>
                    </a:cubicBezTo>
                    <a:cubicBezTo>
                      <a:pt x="57229" y="255651"/>
                      <a:pt x="0" y="198422"/>
                      <a:pt x="0" y="127825"/>
                    </a:cubicBezTo>
                    <a:cubicBezTo>
                      <a:pt x="0" y="57229"/>
                      <a:pt x="57229" y="0"/>
                      <a:pt x="127826" y="0"/>
                    </a:cubicBezTo>
                    <a:cubicBezTo>
                      <a:pt x="198422" y="0"/>
                      <a:pt x="255651" y="57229"/>
                      <a:pt x="255651" y="127825"/>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09" name="Freihandform: Form 373">
                <a:extLst>
                  <a:ext uri="{FF2B5EF4-FFF2-40B4-BE49-F238E27FC236}">
                    <a16:creationId xmlns:a16="http://schemas.microsoft.com/office/drawing/2014/main" id="{12F82EB1-9471-EDA9-E4AC-680EEEE16468}"/>
                  </a:ext>
                </a:extLst>
              </p:cNvPr>
              <p:cNvSpPr/>
              <p:nvPr/>
            </p:nvSpPr>
            <p:spPr bwMode="gray">
              <a:xfrm>
                <a:off x="22819450" y="-12077163"/>
                <a:ext cx="343090" cy="343090"/>
              </a:xfrm>
              <a:custGeom>
                <a:avLst/>
                <a:gdLst>
                  <a:gd name="connsiteX0" fmla="*/ 343091 w 343090"/>
                  <a:gd name="connsiteY0" fmla="*/ 171545 h 343090"/>
                  <a:gd name="connsiteX1" fmla="*/ 171545 w 343090"/>
                  <a:gd name="connsiteY1" fmla="*/ 343090 h 343090"/>
                  <a:gd name="connsiteX2" fmla="*/ 0 w 343090"/>
                  <a:gd name="connsiteY2" fmla="*/ 171545 h 343090"/>
                  <a:gd name="connsiteX3" fmla="*/ 171545 w 343090"/>
                  <a:gd name="connsiteY3" fmla="*/ 0 h 343090"/>
                  <a:gd name="connsiteX4" fmla="*/ 343091 w 343090"/>
                  <a:gd name="connsiteY4" fmla="*/ 171545 h 343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090" h="343090">
                    <a:moveTo>
                      <a:pt x="343091" y="171545"/>
                    </a:moveTo>
                    <a:cubicBezTo>
                      <a:pt x="343091" y="266287"/>
                      <a:pt x="266287" y="343090"/>
                      <a:pt x="171545" y="343090"/>
                    </a:cubicBezTo>
                    <a:cubicBezTo>
                      <a:pt x="76803" y="343090"/>
                      <a:pt x="0" y="266287"/>
                      <a:pt x="0" y="171545"/>
                    </a:cubicBezTo>
                    <a:cubicBezTo>
                      <a:pt x="0" y="76803"/>
                      <a:pt x="76803" y="0"/>
                      <a:pt x="171545" y="0"/>
                    </a:cubicBezTo>
                    <a:cubicBezTo>
                      <a:pt x="266287" y="0"/>
                      <a:pt x="343091" y="76803"/>
                      <a:pt x="343091" y="171545"/>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10" name="Freihandform: Form 374">
                <a:extLst>
                  <a:ext uri="{FF2B5EF4-FFF2-40B4-BE49-F238E27FC236}">
                    <a16:creationId xmlns:a16="http://schemas.microsoft.com/office/drawing/2014/main" id="{90FA8222-CE52-1402-9FAF-2ADBC70524FB}"/>
                  </a:ext>
                </a:extLst>
              </p:cNvPr>
              <p:cNvSpPr/>
              <p:nvPr/>
            </p:nvSpPr>
            <p:spPr bwMode="gray">
              <a:xfrm>
                <a:off x="24129597" y="-12530060"/>
                <a:ext cx="994497" cy="1112994"/>
              </a:xfrm>
              <a:custGeom>
                <a:avLst/>
                <a:gdLst>
                  <a:gd name="connsiteX0" fmla="*/ 496555 w 994497"/>
                  <a:gd name="connsiteY0" fmla="*/ 1085548 h 1112994"/>
                  <a:gd name="connsiteX1" fmla="*/ 644478 w 994497"/>
                  <a:gd name="connsiteY1" fmla="*/ 1107741 h 1112994"/>
                  <a:gd name="connsiteX2" fmla="*/ 731441 w 994497"/>
                  <a:gd name="connsiteY2" fmla="*/ 1011729 h 1112994"/>
                  <a:gd name="connsiteX3" fmla="*/ 855266 w 994497"/>
                  <a:gd name="connsiteY3" fmla="*/ 954579 h 1112994"/>
                  <a:gd name="connsiteX4" fmla="*/ 871840 w 994497"/>
                  <a:gd name="connsiteY4" fmla="*/ 814561 h 1112994"/>
                  <a:gd name="connsiteX5" fmla="*/ 978615 w 994497"/>
                  <a:gd name="connsiteY5" fmla="*/ 682735 h 1112994"/>
                  <a:gd name="connsiteX6" fmla="*/ 961470 w 994497"/>
                  <a:gd name="connsiteY6" fmla="*/ 540337 h 1112994"/>
                  <a:gd name="connsiteX7" fmla="*/ 976710 w 994497"/>
                  <a:gd name="connsiteY7" fmla="*/ 260968 h 1112994"/>
                  <a:gd name="connsiteX8" fmla="*/ 814785 w 994497"/>
                  <a:gd name="connsiteY8" fmla="*/ 125523 h 1112994"/>
                  <a:gd name="connsiteX9" fmla="*/ 670862 w 994497"/>
                  <a:gd name="connsiteY9" fmla="*/ 8460 h 1112994"/>
                  <a:gd name="connsiteX10" fmla="*/ 497317 w 994497"/>
                  <a:gd name="connsiteY10" fmla="*/ 28558 h 1112994"/>
                  <a:gd name="connsiteX11" fmla="*/ 323676 w 994497"/>
                  <a:gd name="connsiteY11" fmla="*/ 8460 h 1112994"/>
                  <a:gd name="connsiteX12" fmla="*/ 179753 w 994497"/>
                  <a:gd name="connsiteY12" fmla="*/ 125523 h 1112994"/>
                  <a:gd name="connsiteX13" fmla="*/ 17828 w 994497"/>
                  <a:gd name="connsiteY13" fmla="*/ 260968 h 1112994"/>
                  <a:gd name="connsiteX14" fmla="*/ 33069 w 994497"/>
                  <a:gd name="connsiteY14" fmla="*/ 540337 h 1112994"/>
                  <a:gd name="connsiteX15" fmla="*/ 15923 w 994497"/>
                  <a:gd name="connsiteY15" fmla="*/ 682735 h 1112994"/>
                  <a:gd name="connsiteX16" fmla="*/ 122699 w 994497"/>
                  <a:gd name="connsiteY16" fmla="*/ 814561 h 1112994"/>
                  <a:gd name="connsiteX17" fmla="*/ 139272 w 994497"/>
                  <a:gd name="connsiteY17" fmla="*/ 954579 h 1112994"/>
                  <a:gd name="connsiteX18" fmla="*/ 263097 w 994497"/>
                  <a:gd name="connsiteY18" fmla="*/ 1011729 h 1112994"/>
                  <a:gd name="connsiteX19" fmla="*/ 350061 w 994497"/>
                  <a:gd name="connsiteY19" fmla="*/ 1107741 h 1112994"/>
                  <a:gd name="connsiteX20" fmla="*/ 496555 w 994497"/>
                  <a:gd name="connsiteY20" fmla="*/ 1085548 h 111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497" h="1112994">
                    <a:moveTo>
                      <a:pt x="496555" y="1085548"/>
                    </a:moveTo>
                    <a:cubicBezTo>
                      <a:pt x="538941" y="1086119"/>
                      <a:pt x="594282" y="1127267"/>
                      <a:pt x="644478" y="1107741"/>
                    </a:cubicBezTo>
                    <a:cubicBezTo>
                      <a:pt x="675625" y="1095549"/>
                      <a:pt x="701628" y="1027921"/>
                      <a:pt x="731441" y="1011729"/>
                    </a:cubicBezTo>
                    <a:cubicBezTo>
                      <a:pt x="777257" y="986964"/>
                      <a:pt x="827930" y="983725"/>
                      <a:pt x="855266" y="954579"/>
                    </a:cubicBezTo>
                    <a:cubicBezTo>
                      <a:pt x="893366" y="914002"/>
                      <a:pt x="845741" y="859329"/>
                      <a:pt x="871840" y="814561"/>
                    </a:cubicBezTo>
                    <a:cubicBezTo>
                      <a:pt x="909464" y="751030"/>
                      <a:pt x="972519" y="753792"/>
                      <a:pt x="978615" y="682735"/>
                    </a:cubicBezTo>
                    <a:cubicBezTo>
                      <a:pt x="985187" y="605297"/>
                      <a:pt x="961470" y="583866"/>
                      <a:pt x="961470" y="540337"/>
                    </a:cubicBezTo>
                    <a:cubicBezTo>
                      <a:pt x="961470" y="410606"/>
                      <a:pt x="1024240" y="387937"/>
                      <a:pt x="976710" y="260968"/>
                    </a:cubicBezTo>
                    <a:cubicBezTo>
                      <a:pt x="944040" y="173529"/>
                      <a:pt x="888890" y="156193"/>
                      <a:pt x="814785" y="125523"/>
                    </a:cubicBezTo>
                    <a:cubicBezTo>
                      <a:pt x="785258" y="113235"/>
                      <a:pt x="775733" y="38369"/>
                      <a:pt x="670862" y="8460"/>
                    </a:cubicBezTo>
                    <a:cubicBezTo>
                      <a:pt x="612570" y="-7732"/>
                      <a:pt x="550371" y="-493"/>
                      <a:pt x="497317" y="28558"/>
                    </a:cubicBezTo>
                    <a:cubicBezTo>
                      <a:pt x="444263" y="-493"/>
                      <a:pt x="381969" y="-7732"/>
                      <a:pt x="323676" y="8460"/>
                    </a:cubicBezTo>
                    <a:cubicBezTo>
                      <a:pt x="218901" y="38369"/>
                      <a:pt x="209376" y="113235"/>
                      <a:pt x="179753" y="125523"/>
                    </a:cubicBezTo>
                    <a:cubicBezTo>
                      <a:pt x="105268" y="156669"/>
                      <a:pt x="50118" y="173148"/>
                      <a:pt x="17828" y="260968"/>
                    </a:cubicBezTo>
                    <a:cubicBezTo>
                      <a:pt x="-29797" y="388127"/>
                      <a:pt x="33069" y="410606"/>
                      <a:pt x="33069" y="540337"/>
                    </a:cubicBezTo>
                    <a:cubicBezTo>
                      <a:pt x="33069" y="583866"/>
                      <a:pt x="9256" y="605297"/>
                      <a:pt x="15923" y="682735"/>
                    </a:cubicBezTo>
                    <a:cubicBezTo>
                      <a:pt x="22019" y="753792"/>
                      <a:pt x="85075" y="751030"/>
                      <a:pt x="122699" y="814561"/>
                    </a:cubicBezTo>
                    <a:cubicBezTo>
                      <a:pt x="148892" y="858948"/>
                      <a:pt x="101077" y="914002"/>
                      <a:pt x="139272" y="954579"/>
                    </a:cubicBezTo>
                    <a:cubicBezTo>
                      <a:pt x="166323" y="983154"/>
                      <a:pt x="216996" y="986583"/>
                      <a:pt x="263097" y="1011729"/>
                    </a:cubicBezTo>
                    <a:cubicBezTo>
                      <a:pt x="293196" y="1027921"/>
                      <a:pt x="318914" y="1095549"/>
                      <a:pt x="350061" y="1107741"/>
                    </a:cubicBezTo>
                    <a:cubicBezTo>
                      <a:pt x="398924" y="1126981"/>
                      <a:pt x="454264" y="1086119"/>
                      <a:pt x="496555" y="1085548"/>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11" name="Freihandform: Form 375">
                <a:extLst>
                  <a:ext uri="{FF2B5EF4-FFF2-40B4-BE49-F238E27FC236}">
                    <a16:creationId xmlns:a16="http://schemas.microsoft.com/office/drawing/2014/main" id="{3776C539-21D2-C9A3-84E9-1AAD58D41605}"/>
                  </a:ext>
                </a:extLst>
              </p:cNvPr>
              <p:cNvSpPr/>
              <p:nvPr/>
            </p:nvSpPr>
            <p:spPr bwMode="gray">
              <a:xfrm>
                <a:off x="24626152" y="-12501121"/>
                <a:ext cx="9525" cy="1044892"/>
              </a:xfrm>
              <a:custGeom>
                <a:avLst/>
                <a:gdLst>
                  <a:gd name="connsiteX0" fmla="*/ 0 w 9525"/>
                  <a:gd name="connsiteY0" fmla="*/ 0 h 1044892"/>
                  <a:gd name="connsiteX1" fmla="*/ 0 w 9525"/>
                  <a:gd name="connsiteY1" fmla="*/ 1044893 h 1044892"/>
                </a:gdLst>
                <a:ahLst/>
                <a:cxnLst>
                  <a:cxn ang="0">
                    <a:pos x="connsiteX0" y="connsiteY0"/>
                  </a:cxn>
                  <a:cxn ang="0">
                    <a:pos x="connsiteX1" y="connsiteY1"/>
                  </a:cxn>
                </a:cxnLst>
                <a:rect l="l" t="t" r="r" b="b"/>
                <a:pathLst>
                  <a:path w="9525" h="1044892">
                    <a:moveTo>
                      <a:pt x="0" y="0"/>
                    </a:moveTo>
                    <a:lnTo>
                      <a:pt x="0" y="1044893"/>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grpSp>
      </p:grpSp>
      <p:cxnSp>
        <p:nvCxnSpPr>
          <p:cNvPr id="112" name="Conector: angular 314">
            <a:extLst>
              <a:ext uri="{FF2B5EF4-FFF2-40B4-BE49-F238E27FC236}">
                <a16:creationId xmlns:a16="http://schemas.microsoft.com/office/drawing/2014/main" id="{C5EF2754-D4FE-F206-16A3-634928DB837A}"/>
              </a:ext>
            </a:extLst>
          </p:cNvPr>
          <p:cNvCxnSpPr>
            <a:cxnSpLocks/>
            <a:stCxn id="87" idx="1"/>
            <a:endCxn id="31" idx="0"/>
          </p:cNvCxnSpPr>
          <p:nvPr/>
        </p:nvCxnSpPr>
        <p:spPr>
          <a:xfrm rot="10800000" flipV="1">
            <a:off x="2624977" y="2460583"/>
            <a:ext cx="1902650" cy="779948"/>
          </a:xfrm>
          <a:prstGeom prst="bentConnector2">
            <a:avLst/>
          </a:prstGeom>
          <a:noFill/>
          <a:ln w="19050" cap="flat" cmpd="sng" algn="ctr">
            <a:solidFill>
              <a:sysClr val="window" lastClr="FFFFFF"/>
            </a:solidFill>
            <a:prstDash val="solid"/>
            <a:tailEnd type="triangle"/>
          </a:ln>
          <a:effectLst/>
        </p:spPr>
      </p:cxnSp>
      <p:grpSp>
        <p:nvGrpSpPr>
          <p:cNvPr id="113" name="Gruppieren 720">
            <a:extLst>
              <a:ext uri="{FF2B5EF4-FFF2-40B4-BE49-F238E27FC236}">
                <a16:creationId xmlns:a16="http://schemas.microsoft.com/office/drawing/2014/main" id="{CE49C958-E06F-722F-9AC8-EE400B452BE7}"/>
              </a:ext>
            </a:extLst>
          </p:cNvPr>
          <p:cNvGrpSpPr>
            <a:grpSpLocks noChangeAspect="1"/>
          </p:cNvGrpSpPr>
          <p:nvPr/>
        </p:nvGrpSpPr>
        <p:grpSpPr bwMode="gray">
          <a:xfrm>
            <a:off x="8357524" y="1711392"/>
            <a:ext cx="501607" cy="501607"/>
            <a:chOff x="541338" y="1322201"/>
            <a:chExt cx="898977" cy="898977"/>
          </a:xfrm>
          <a:noFill/>
        </p:grpSpPr>
        <p:sp>
          <p:nvSpPr>
            <p:cNvPr id="114" name="Ellipse 721">
              <a:extLst>
                <a:ext uri="{FF2B5EF4-FFF2-40B4-BE49-F238E27FC236}">
                  <a16:creationId xmlns:a16="http://schemas.microsoft.com/office/drawing/2014/main" id="{839ADE33-C157-41FA-141F-A971BA876C6D}"/>
                </a:ext>
              </a:extLst>
            </p:cNvPr>
            <p:cNvSpPr>
              <a:spLocks noChangeAspect="1"/>
            </p:cNvSpPr>
            <p:nvPr/>
          </p:nvSpPr>
          <p:spPr bwMode="gray">
            <a:xfrm>
              <a:off x="541338" y="1322201"/>
              <a:ext cx="898977" cy="898977"/>
            </a:xfrm>
            <a:prstGeom prst="ellipse">
              <a:avLst/>
            </a:prstGeom>
            <a:grpFill/>
            <a:ln w="6350" cap="flat" cmpd="sng" algn="ctr">
              <a:solidFill>
                <a:srgbClr val="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98">
                <a:lnSpc>
                  <a:spcPct val="90000"/>
                </a:lnSpc>
                <a:spcAft>
                  <a:spcPts val="750"/>
                </a:spcAft>
                <a:defRPr/>
              </a:pPr>
              <a:endParaRPr lang="en-US" sz="1013" kern="0">
                <a:solidFill>
                  <a:prstClr val="white"/>
                </a:solidFill>
                <a:latin typeface="Calibri"/>
                <a:cs typeface="Arial"/>
                <a:sym typeface="Arial"/>
              </a:endParaRPr>
            </a:p>
          </p:txBody>
        </p:sp>
        <p:grpSp>
          <p:nvGrpSpPr>
            <p:cNvPr id="115" name="Gruppieren 722">
              <a:extLst>
                <a:ext uri="{FF2B5EF4-FFF2-40B4-BE49-F238E27FC236}">
                  <a16:creationId xmlns:a16="http://schemas.microsoft.com/office/drawing/2014/main" id="{5ED928F1-2A43-E835-D3DA-49C34E8F8D05}"/>
                </a:ext>
              </a:extLst>
            </p:cNvPr>
            <p:cNvGrpSpPr>
              <a:grpSpLocks noChangeAspect="1"/>
            </p:cNvGrpSpPr>
            <p:nvPr/>
          </p:nvGrpSpPr>
          <p:grpSpPr bwMode="gray">
            <a:xfrm>
              <a:off x="719100" y="1481172"/>
              <a:ext cx="541975" cy="530795"/>
              <a:chOff x="678883" y="1882643"/>
              <a:chExt cx="760837" cy="745143"/>
            </a:xfrm>
            <a:grpFill/>
          </p:grpSpPr>
          <p:sp>
            <p:nvSpPr>
              <p:cNvPr id="116" name="Freihandform: Form 723">
                <a:extLst>
                  <a:ext uri="{FF2B5EF4-FFF2-40B4-BE49-F238E27FC236}">
                    <a16:creationId xmlns:a16="http://schemas.microsoft.com/office/drawing/2014/main" id="{01C765E5-911E-F885-DC59-DADD9FE7BA51}"/>
                  </a:ext>
                </a:extLst>
              </p:cNvPr>
              <p:cNvSpPr/>
              <p:nvPr/>
            </p:nvSpPr>
            <p:spPr bwMode="gray">
              <a:xfrm>
                <a:off x="759269" y="2289602"/>
                <a:ext cx="111063" cy="111063"/>
              </a:xfrm>
              <a:custGeom>
                <a:avLst/>
                <a:gdLst>
                  <a:gd name="connsiteX0" fmla="*/ 99072 w 111461"/>
                  <a:gd name="connsiteY0" fmla="*/ 56136 h 111461"/>
                  <a:gd name="connsiteX1" fmla="*/ 56136 w 111461"/>
                  <a:gd name="connsiteY1" fmla="*/ 99072 h 111461"/>
                  <a:gd name="connsiteX2" fmla="*/ 13199 w 111461"/>
                  <a:gd name="connsiteY2" fmla="*/ 56136 h 111461"/>
                  <a:gd name="connsiteX3" fmla="*/ 56136 w 111461"/>
                  <a:gd name="connsiteY3" fmla="*/ 13199 h 111461"/>
                  <a:gd name="connsiteX4" fmla="*/ 99072 w 111461"/>
                  <a:gd name="connsiteY4" fmla="*/ 56136 h 11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61" h="111461">
                    <a:moveTo>
                      <a:pt x="99072" y="56136"/>
                    </a:moveTo>
                    <a:cubicBezTo>
                      <a:pt x="99072" y="79848"/>
                      <a:pt x="79854" y="99072"/>
                      <a:pt x="56136" y="99072"/>
                    </a:cubicBezTo>
                    <a:cubicBezTo>
                      <a:pt x="32424" y="99072"/>
                      <a:pt x="13205" y="79848"/>
                      <a:pt x="13199" y="56136"/>
                    </a:cubicBezTo>
                    <a:cubicBezTo>
                      <a:pt x="13205" y="32418"/>
                      <a:pt x="32424" y="13199"/>
                      <a:pt x="56136" y="13199"/>
                    </a:cubicBezTo>
                    <a:cubicBezTo>
                      <a:pt x="79854" y="13199"/>
                      <a:pt x="99072" y="32418"/>
                      <a:pt x="99072" y="56136"/>
                    </a:cubicBezTo>
                    <a:close/>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17" name="Freihandform: Form 724">
                <a:extLst>
                  <a:ext uri="{FF2B5EF4-FFF2-40B4-BE49-F238E27FC236}">
                    <a16:creationId xmlns:a16="http://schemas.microsoft.com/office/drawing/2014/main" id="{DDFE8124-D55D-8ACA-3776-8ACA8A58765E}"/>
                  </a:ext>
                </a:extLst>
              </p:cNvPr>
              <p:cNvSpPr/>
              <p:nvPr/>
            </p:nvSpPr>
            <p:spPr bwMode="gray">
              <a:xfrm>
                <a:off x="802057" y="2412214"/>
                <a:ext cx="23382" cy="99372"/>
              </a:xfrm>
              <a:custGeom>
                <a:avLst/>
                <a:gdLst>
                  <a:gd name="connsiteX0" fmla="*/ 13199 w 23465"/>
                  <a:gd name="connsiteY0" fmla="*/ 13199 h 99729"/>
                  <a:gd name="connsiteX1" fmla="*/ 13199 w 23465"/>
                  <a:gd name="connsiteY1" fmla="*/ 86940 h 99729"/>
                </a:gdLst>
                <a:ahLst/>
                <a:cxnLst>
                  <a:cxn ang="0">
                    <a:pos x="connsiteX0" y="connsiteY0"/>
                  </a:cxn>
                  <a:cxn ang="0">
                    <a:pos x="connsiteX1" y="connsiteY1"/>
                  </a:cxn>
                </a:cxnLst>
                <a:rect l="l" t="t" r="r" b="b"/>
                <a:pathLst>
                  <a:path w="23465" h="99729">
                    <a:moveTo>
                      <a:pt x="13199" y="13199"/>
                    </a:moveTo>
                    <a:lnTo>
                      <a:pt x="13199" y="86940"/>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18" name="Freihandform: Form 725">
                <a:extLst>
                  <a:ext uri="{FF2B5EF4-FFF2-40B4-BE49-F238E27FC236}">
                    <a16:creationId xmlns:a16="http://schemas.microsoft.com/office/drawing/2014/main" id="{D67F7C9E-E97D-BD2F-8B64-90DDD0D75D34}"/>
                  </a:ext>
                </a:extLst>
              </p:cNvPr>
              <p:cNvSpPr/>
              <p:nvPr/>
            </p:nvSpPr>
            <p:spPr bwMode="gray">
              <a:xfrm>
                <a:off x="870565" y="2499188"/>
                <a:ext cx="23382" cy="128598"/>
              </a:xfrm>
              <a:custGeom>
                <a:avLst/>
                <a:gdLst>
                  <a:gd name="connsiteX0" fmla="*/ 13199 w 23465"/>
                  <a:gd name="connsiteY0" fmla="*/ 116008 h 129061"/>
                  <a:gd name="connsiteX1" fmla="*/ 13199 w 23465"/>
                  <a:gd name="connsiteY1" fmla="*/ 13199 h 129061"/>
                </a:gdLst>
                <a:ahLst/>
                <a:cxnLst>
                  <a:cxn ang="0">
                    <a:pos x="connsiteX0" y="connsiteY0"/>
                  </a:cxn>
                  <a:cxn ang="0">
                    <a:pos x="connsiteX1" y="connsiteY1"/>
                  </a:cxn>
                </a:cxnLst>
                <a:rect l="l" t="t" r="r" b="b"/>
                <a:pathLst>
                  <a:path w="23465" h="129061">
                    <a:moveTo>
                      <a:pt x="13199" y="116008"/>
                    </a:moveTo>
                    <a:lnTo>
                      <a:pt x="13199" y="13199"/>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19" name="Freihandform: Form 726">
                <a:extLst>
                  <a:ext uri="{FF2B5EF4-FFF2-40B4-BE49-F238E27FC236}">
                    <a16:creationId xmlns:a16="http://schemas.microsoft.com/office/drawing/2014/main" id="{2B5A8423-3784-3077-E60B-6C00E1B72025}"/>
                  </a:ext>
                </a:extLst>
              </p:cNvPr>
              <p:cNvSpPr/>
              <p:nvPr/>
            </p:nvSpPr>
            <p:spPr bwMode="gray">
              <a:xfrm>
                <a:off x="733550" y="2499188"/>
                <a:ext cx="23382" cy="128598"/>
              </a:xfrm>
              <a:custGeom>
                <a:avLst/>
                <a:gdLst>
                  <a:gd name="connsiteX0" fmla="*/ 13199 w 23465"/>
                  <a:gd name="connsiteY0" fmla="*/ 13199 h 129061"/>
                  <a:gd name="connsiteX1" fmla="*/ 13199 w 23465"/>
                  <a:gd name="connsiteY1" fmla="*/ 116008 h 129061"/>
                </a:gdLst>
                <a:ahLst/>
                <a:cxnLst>
                  <a:cxn ang="0">
                    <a:pos x="connsiteX0" y="connsiteY0"/>
                  </a:cxn>
                  <a:cxn ang="0">
                    <a:pos x="connsiteX1" y="connsiteY1"/>
                  </a:cxn>
                </a:cxnLst>
                <a:rect l="l" t="t" r="r" b="b"/>
                <a:pathLst>
                  <a:path w="23465" h="129061">
                    <a:moveTo>
                      <a:pt x="13199" y="13199"/>
                    </a:moveTo>
                    <a:lnTo>
                      <a:pt x="13199" y="116008"/>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20" name="Freihandform: Form 727">
                <a:extLst>
                  <a:ext uri="{FF2B5EF4-FFF2-40B4-BE49-F238E27FC236}">
                    <a16:creationId xmlns:a16="http://schemas.microsoft.com/office/drawing/2014/main" id="{050A60FC-A3F5-3E4E-7B5E-E139D97EBBB2}"/>
                  </a:ext>
                </a:extLst>
              </p:cNvPr>
              <p:cNvSpPr/>
              <p:nvPr/>
            </p:nvSpPr>
            <p:spPr bwMode="gray">
              <a:xfrm>
                <a:off x="678883" y="2412215"/>
                <a:ext cx="222125" cy="210434"/>
              </a:xfrm>
              <a:custGeom>
                <a:avLst/>
                <a:gdLst>
                  <a:gd name="connsiteX0" fmla="*/ 13199 w 222923"/>
                  <a:gd name="connsiteY0" fmla="*/ 203295 h 211190"/>
                  <a:gd name="connsiteX1" fmla="*/ 13199 w 222923"/>
                  <a:gd name="connsiteY1" fmla="*/ 70450 h 211190"/>
                  <a:gd name="connsiteX2" fmla="*/ 61715 w 222923"/>
                  <a:gd name="connsiteY2" fmla="*/ 13199 h 211190"/>
                  <a:gd name="connsiteX3" fmla="*/ 211901 w 222923"/>
                  <a:gd name="connsiteY3" fmla="*/ 13199 h 211190"/>
                </a:gdLst>
                <a:ahLst/>
                <a:cxnLst>
                  <a:cxn ang="0">
                    <a:pos x="connsiteX0" y="connsiteY0"/>
                  </a:cxn>
                  <a:cxn ang="0">
                    <a:pos x="connsiteX1" y="connsiteY1"/>
                  </a:cxn>
                  <a:cxn ang="0">
                    <a:pos x="connsiteX2" y="connsiteY2"/>
                  </a:cxn>
                  <a:cxn ang="0">
                    <a:pos x="connsiteX3" y="connsiteY3"/>
                  </a:cxn>
                </a:cxnLst>
                <a:rect l="l" t="t" r="r" b="b"/>
                <a:pathLst>
                  <a:path w="222923" h="211190">
                    <a:moveTo>
                      <a:pt x="13199" y="203295"/>
                    </a:moveTo>
                    <a:lnTo>
                      <a:pt x="13199" y="70450"/>
                    </a:lnTo>
                    <a:cubicBezTo>
                      <a:pt x="13199" y="38824"/>
                      <a:pt x="30100" y="13199"/>
                      <a:pt x="61715" y="13199"/>
                    </a:cubicBezTo>
                    <a:lnTo>
                      <a:pt x="211901" y="13199"/>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21" name="Freihandform: Form 728">
                <a:extLst>
                  <a:ext uri="{FF2B5EF4-FFF2-40B4-BE49-F238E27FC236}">
                    <a16:creationId xmlns:a16="http://schemas.microsoft.com/office/drawing/2014/main" id="{13A47136-723C-2985-CC7F-DB649482AF36}"/>
                  </a:ext>
                </a:extLst>
              </p:cNvPr>
              <p:cNvSpPr/>
              <p:nvPr/>
            </p:nvSpPr>
            <p:spPr bwMode="gray">
              <a:xfrm>
                <a:off x="876873" y="2412215"/>
                <a:ext cx="70145" cy="151980"/>
              </a:xfrm>
              <a:custGeom>
                <a:avLst/>
                <a:gdLst>
                  <a:gd name="connsiteX0" fmla="*/ 13199 w 70396"/>
                  <a:gd name="connsiteY0" fmla="*/ 13199 h 152526"/>
                  <a:gd name="connsiteX1" fmla="*/ 13199 w 70396"/>
                  <a:gd name="connsiteY1" fmla="*/ 13199 h 152526"/>
                  <a:gd name="connsiteX2" fmla="*/ 61732 w 70396"/>
                  <a:gd name="connsiteY2" fmla="*/ 70450 h 152526"/>
                  <a:gd name="connsiteX3" fmla="*/ 61732 w 70396"/>
                  <a:gd name="connsiteY3" fmla="*/ 143956 h 152526"/>
                </a:gdLst>
                <a:ahLst/>
                <a:cxnLst>
                  <a:cxn ang="0">
                    <a:pos x="connsiteX0" y="connsiteY0"/>
                  </a:cxn>
                  <a:cxn ang="0">
                    <a:pos x="connsiteX1" y="connsiteY1"/>
                  </a:cxn>
                  <a:cxn ang="0">
                    <a:pos x="connsiteX2" y="connsiteY2"/>
                  </a:cxn>
                  <a:cxn ang="0">
                    <a:pos x="connsiteX3" y="connsiteY3"/>
                  </a:cxn>
                </a:cxnLst>
                <a:rect l="l" t="t" r="r" b="b"/>
                <a:pathLst>
                  <a:path w="70396" h="152526">
                    <a:moveTo>
                      <a:pt x="13199" y="13199"/>
                    </a:moveTo>
                    <a:lnTo>
                      <a:pt x="13199" y="13199"/>
                    </a:lnTo>
                    <a:cubicBezTo>
                      <a:pt x="44831" y="13199"/>
                      <a:pt x="61732" y="38824"/>
                      <a:pt x="61732" y="70450"/>
                    </a:cubicBezTo>
                    <a:lnTo>
                      <a:pt x="61732" y="143956"/>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22" name="Freihandform: Form 729">
                <a:extLst>
                  <a:ext uri="{FF2B5EF4-FFF2-40B4-BE49-F238E27FC236}">
                    <a16:creationId xmlns:a16="http://schemas.microsoft.com/office/drawing/2014/main" id="{6BCA5B69-B513-C7F9-23A0-6D9A3E16A6C7}"/>
                  </a:ext>
                </a:extLst>
              </p:cNvPr>
              <p:cNvSpPr/>
              <p:nvPr/>
            </p:nvSpPr>
            <p:spPr bwMode="gray">
              <a:xfrm>
                <a:off x="1005624" y="2289602"/>
                <a:ext cx="111063" cy="111063"/>
              </a:xfrm>
              <a:custGeom>
                <a:avLst/>
                <a:gdLst>
                  <a:gd name="connsiteX0" fmla="*/ 99066 w 111461"/>
                  <a:gd name="connsiteY0" fmla="*/ 56136 h 111461"/>
                  <a:gd name="connsiteX1" fmla="*/ 56130 w 111461"/>
                  <a:gd name="connsiteY1" fmla="*/ 99072 h 111461"/>
                  <a:gd name="connsiteX2" fmla="*/ 13199 w 111461"/>
                  <a:gd name="connsiteY2" fmla="*/ 56136 h 111461"/>
                  <a:gd name="connsiteX3" fmla="*/ 56130 w 111461"/>
                  <a:gd name="connsiteY3" fmla="*/ 13199 h 111461"/>
                  <a:gd name="connsiteX4" fmla="*/ 99066 w 111461"/>
                  <a:gd name="connsiteY4" fmla="*/ 56136 h 11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61" h="111461">
                    <a:moveTo>
                      <a:pt x="99066" y="56136"/>
                    </a:moveTo>
                    <a:cubicBezTo>
                      <a:pt x="99066" y="79848"/>
                      <a:pt x="79842" y="99072"/>
                      <a:pt x="56130" y="99072"/>
                    </a:cubicBezTo>
                    <a:cubicBezTo>
                      <a:pt x="32417" y="99072"/>
                      <a:pt x="13199" y="79848"/>
                      <a:pt x="13199" y="56136"/>
                    </a:cubicBezTo>
                    <a:cubicBezTo>
                      <a:pt x="13199" y="32424"/>
                      <a:pt x="32417" y="13199"/>
                      <a:pt x="56130" y="13199"/>
                    </a:cubicBezTo>
                    <a:cubicBezTo>
                      <a:pt x="79842" y="13199"/>
                      <a:pt x="99066" y="32418"/>
                      <a:pt x="99066" y="56136"/>
                    </a:cubicBezTo>
                    <a:close/>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23" name="Freihandform: Form 730">
                <a:extLst>
                  <a:ext uri="{FF2B5EF4-FFF2-40B4-BE49-F238E27FC236}">
                    <a16:creationId xmlns:a16="http://schemas.microsoft.com/office/drawing/2014/main" id="{BBE29DB2-FC64-8BAC-B38E-01016188F2B8}"/>
                  </a:ext>
                </a:extLst>
              </p:cNvPr>
              <p:cNvSpPr/>
              <p:nvPr/>
            </p:nvSpPr>
            <p:spPr bwMode="gray">
              <a:xfrm>
                <a:off x="1048403" y="2412214"/>
                <a:ext cx="23382" cy="99372"/>
              </a:xfrm>
              <a:custGeom>
                <a:avLst/>
                <a:gdLst>
                  <a:gd name="connsiteX0" fmla="*/ 13199 w 23465"/>
                  <a:gd name="connsiteY0" fmla="*/ 13199 h 99729"/>
                  <a:gd name="connsiteX1" fmla="*/ 13199 w 23465"/>
                  <a:gd name="connsiteY1" fmla="*/ 86940 h 99729"/>
                </a:gdLst>
                <a:ahLst/>
                <a:cxnLst>
                  <a:cxn ang="0">
                    <a:pos x="connsiteX0" y="connsiteY0"/>
                  </a:cxn>
                  <a:cxn ang="0">
                    <a:pos x="connsiteX1" y="connsiteY1"/>
                  </a:cxn>
                </a:cxnLst>
                <a:rect l="l" t="t" r="r" b="b"/>
                <a:pathLst>
                  <a:path w="23465" h="99729">
                    <a:moveTo>
                      <a:pt x="13199" y="13199"/>
                    </a:moveTo>
                    <a:lnTo>
                      <a:pt x="13199" y="86940"/>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24" name="Freihandform: Form 731">
                <a:extLst>
                  <a:ext uri="{FF2B5EF4-FFF2-40B4-BE49-F238E27FC236}">
                    <a16:creationId xmlns:a16="http://schemas.microsoft.com/office/drawing/2014/main" id="{639019CD-45E4-8D12-1C21-51F39930486F}"/>
                  </a:ext>
                </a:extLst>
              </p:cNvPr>
              <p:cNvSpPr/>
              <p:nvPr/>
            </p:nvSpPr>
            <p:spPr bwMode="gray">
              <a:xfrm>
                <a:off x="1116911" y="2499188"/>
                <a:ext cx="23382" cy="128598"/>
              </a:xfrm>
              <a:custGeom>
                <a:avLst/>
                <a:gdLst>
                  <a:gd name="connsiteX0" fmla="*/ 13199 w 23465"/>
                  <a:gd name="connsiteY0" fmla="*/ 116008 h 129061"/>
                  <a:gd name="connsiteX1" fmla="*/ 13199 w 23465"/>
                  <a:gd name="connsiteY1" fmla="*/ 13199 h 129061"/>
                </a:gdLst>
                <a:ahLst/>
                <a:cxnLst>
                  <a:cxn ang="0">
                    <a:pos x="connsiteX0" y="connsiteY0"/>
                  </a:cxn>
                  <a:cxn ang="0">
                    <a:pos x="connsiteX1" y="connsiteY1"/>
                  </a:cxn>
                </a:cxnLst>
                <a:rect l="l" t="t" r="r" b="b"/>
                <a:pathLst>
                  <a:path w="23465" h="129061">
                    <a:moveTo>
                      <a:pt x="13199" y="116008"/>
                    </a:moveTo>
                    <a:lnTo>
                      <a:pt x="13199" y="13199"/>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25" name="Freihandform: Form 732">
                <a:extLst>
                  <a:ext uri="{FF2B5EF4-FFF2-40B4-BE49-F238E27FC236}">
                    <a16:creationId xmlns:a16="http://schemas.microsoft.com/office/drawing/2014/main" id="{FEEC5D2E-30C7-7927-90E9-C456362CE0C9}"/>
                  </a:ext>
                </a:extLst>
              </p:cNvPr>
              <p:cNvSpPr/>
              <p:nvPr/>
            </p:nvSpPr>
            <p:spPr bwMode="gray">
              <a:xfrm>
                <a:off x="979903" y="2499188"/>
                <a:ext cx="23382" cy="128598"/>
              </a:xfrm>
              <a:custGeom>
                <a:avLst/>
                <a:gdLst>
                  <a:gd name="connsiteX0" fmla="*/ 13199 w 23465"/>
                  <a:gd name="connsiteY0" fmla="*/ 13199 h 129061"/>
                  <a:gd name="connsiteX1" fmla="*/ 13199 w 23465"/>
                  <a:gd name="connsiteY1" fmla="*/ 116008 h 129061"/>
                </a:gdLst>
                <a:ahLst/>
                <a:cxnLst>
                  <a:cxn ang="0">
                    <a:pos x="connsiteX0" y="connsiteY0"/>
                  </a:cxn>
                  <a:cxn ang="0">
                    <a:pos x="connsiteX1" y="connsiteY1"/>
                  </a:cxn>
                </a:cxnLst>
                <a:rect l="l" t="t" r="r" b="b"/>
                <a:pathLst>
                  <a:path w="23465" h="129061">
                    <a:moveTo>
                      <a:pt x="13199" y="13199"/>
                    </a:moveTo>
                    <a:lnTo>
                      <a:pt x="13199" y="116008"/>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26" name="Freihandform: Form 733">
                <a:extLst>
                  <a:ext uri="{FF2B5EF4-FFF2-40B4-BE49-F238E27FC236}">
                    <a16:creationId xmlns:a16="http://schemas.microsoft.com/office/drawing/2014/main" id="{78D5AF9B-A83C-A014-29B5-EB0E7924554B}"/>
                  </a:ext>
                </a:extLst>
              </p:cNvPr>
              <p:cNvSpPr/>
              <p:nvPr/>
            </p:nvSpPr>
            <p:spPr bwMode="gray">
              <a:xfrm>
                <a:off x="925232" y="2412215"/>
                <a:ext cx="222125" cy="151980"/>
              </a:xfrm>
              <a:custGeom>
                <a:avLst/>
                <a:gdLst>
                  <a:gd name="connsiteX0" fmla="*/ 13199 w 222923"/>
                  <a:gd name="connsiteY0" fmla="*/ 143956 h 152526"/>
                  <a:gd name="connsiteX1" fmla="*/ 13199 w 222923"/>
                  <a:gd name="connsiteY1" fmla="*/ 70450 h 152526"/>
                  <a:gd name="connsiteX2" fmla="*/ 61721 w 222923"/>
                  <a:gd name="connsiteY2" fmla="*/ 13199 h 152526"/>
                  <a:gd name="connsiteX3" fmla="*/ 211901 w 222923"/>
                  <a:gd name="connsiteY3" fmla="*/ 13199 h 152526"/>
                </a:gdLst>
                <a:ahLst/>
                <a:cxnLst>
                  <a:cxn ang="0">
                    <a:pos x="connsiteX0" y="connsiteY0"/>
                  </a:cxn>
                  <a:cxn ang="0">
                    <a:pos x="connsiteX1" y="connsiteY1"/>
                  </a:cxn>
                  <a:cxn ang="0">
                    <a:pos x="connsiteX2" y="connsiteY2"/>
                  </a:cxn>
                  <a:cxn ang="0">
                    <a:pos x="connsiteX3" y="connsiteY3"/>
                  </a:cxn>
                </a:cxnLst>
                <a:rect l="l" t="t" r="r" b="b"/>
                <a:pathLst>
                  <a:path w="222923" h="152526">
                    <a:moveTo>
                      <a:pt x="13199" y="143956"/>
                    </a:moveTo>
                    <a:lnTo>
                      <a:pt x="13199" y="70450"/>
                    </a:lnTo>
                    <a:cubicBezTo>
                      <a:pt x="13199" y="38824"/>
                      <a:pt x="30101" y="13199"/>
                      <a:pt x="61721" y="13199"/>
                    </a:cubicBezTo>
                    <a:lnTo>
                      <a:pt x="211901" y="13199"/>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27" name="Freihandform: Form 734">
                <a:extLst>
                  <a:ext uri="{FF2B5EF4-FFF2-40B4-BE49-F238E27FC236}">
                    <a16:creationId xmlns:a16="http://schemas.microsoft.com/office/drawing/2014/main" id="{1790B35D-7D25-880D-3DEC-9BD70EC19EAD}"/>
                  </a:ext>
                </a:extLst>
              </p:cNvPr>
              <p:cNvSpPr/>
              <p:nvPr/>
            </p:nvSpPr>
            <p:spPr bwMode="gray">
              <a:xfrm>
                <a:off x="1123221" y="2412215"/>
                <a:ext cx="70145" cy="151980"/>
              </a:xfrm>
              <a:custGeom>
                <a:avLst/>
                <a:gdLst>
                  <a:gd name="connsiteX0" fmla="*/ 13199 w 70396"/>
                  <a:gd name="connsiteY0" fmla="*/ 13199 h 152526"/>
                  <a:gd name="connsiteX1" fmla="*/ 13199 w 70396"/>
                  <a:gd name="connsiteY1" fmla="*/ 13199 h 152526"/>
                  <a:gd name="connsiteX2" fmla="*/ 61732 w 70396"/>
                  <a:gd name="connsiteY2" fmla="*/ 70450 h 152526"/>
                  <a:gd name="connsiteX3" fmla="*/ 61732 w 70396"/>
                  <a:gd name="connsiteY3" fmla="*/ 143956 h 152526"/>
                </a:gdLst>
                <a:ahLst/>
                <a:cxnLst>
                  <a:cxn ang="0">
                    <a:pos x="connsiteX0" y="connsiteY0"/>
                  </a:cxn>
                  <a:cxn ang="0">
                    <a:pos x="connsiteX1" y="connsiteY1"/>
                  </a:cxn>
                  <a:cxn ang="0">
                    <a:pos x="connsiteX2" y="connsiteY2"/>
                  </a:cxn>
                  <a:cxn ang="0">
                    <a:pos x="connsiteX3" y="connsiteY3"/>
                  </a:cxn>
                </a:cxnLst>
                <a:rect l="l" t="t" r="r" b="b"/>
                <a:pathLst>
                  <a:path w="70396" h="152526">
                    <a:moveTo>
                      <a:pt x="13199" y="13199"/>
                    </a:moveTo>
                    <a:lnTo>
                      <a:pt x="13199" y="13199"/>
                    </a:lnTo>
                    <a:cubicBezTo>
                      <a:pt x="44825" y="13199"/>
                      <a:pt x="61732" y="38824"/>
                      <a:pt x="61732" y="70450"/>
                    </a:cubicBezTo>
                    <a:lnTo>
                      <a:pt x="61732" y="143956"/>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28" name="Freihandform: Form 735">
                <a:extLst>
                  <a:ext uri="{FF2B5EF4-FFF2-40B4-BE49-F238E27FC236}">
                    <a16:creationId xmlns:a16="http://schemas.microsoft.com/office/drawing/2014/main" id="{AD8A2B45-8C47-A821-D3CE-F76E62903FF0}"/>
                  </a:ext>
                </a:extLst>
              </p:cNvPr>
              <p:cNvSpPr/>
              <p:nvPr/>
            </p:nvSpPr>
            <p:spPr bwMode="gray">
              <a:xfrm>
                <a:off x="1251966" y="2289602"/>
                <a:ext cx="111063" cy="111063"/>
              </a:xfrm>
              <a:custGeom>
                <a:avLst/>
                <a:gdLst>
                  <a:gd name="connsiteX0" fmla="*/ 99072 w 111461"/>
                  <a:gd name="connsiteY0" fmla="*/ 56136 h 111461"/>
                  <a:gd name="connsiteX1" fmla="*/ 56142 w 111461"/>
                  <a:gd name="connsiteY1" fmla="*/ 99072 h 111461"/>
                  <a:gd name="connsiteX2" fmla="*/ 13199 w 111461"/>
                  <a:gd name="connsiteY2" fmla="*/ 56136 h 111461"/>
                  <a:gd name="connsiteX3" fmla="*/ 56142 w 111461"/>
                  <a:gd name="connsiteY3" fmla="*/ 13199 h 111461"/>
                  <a:gd name="connsiteX4" fmla="*/ 99072 w 111461"/>
                  <a:gd name="connsiteY4" fmla="*/ 56136 h 11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61" h="111461">
                    <a:moveTo>
                      <a:pt x="99072" y="56136"/>
                    </a:moveTo>
                    <a:cubicBezTo>
                      <a:pt x="99072" y="79848"/>
                      <a:pt x="79854" y="99072"/>
                      <a:pt x="56142" y="99072"/>
                    </a:cubicBezTo>
                    <a:cubicBezTo>
                      <a:pt x="32424" y="99072"/>
                      <a:pt x="13199" y="79848"/>
                      <a:pt x="13199" y="56136"/>
                    </a:cubicBezTo>
                    <a:cubicBezTo>
                      <a:pt x="13199" y="32418"/>
                      <a:pt x="32430" y="13194"/>
                      <a:pt x="56142" y="13199"/>
                    </a:cubicBezTo>
                    <a:cubicBezTo>
                      <a:pt x="79854" y="13199"/>
                      <a:pt x="99072" y="32424"/>
                      <a:pt x="99072" y="56136"/>
                    </a:cubicBezTo>
                    <a:close/>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29" name="Freihandform: Form 736">
                <a:extLst>
                  <a:ext uri="{FF2B5EF4-FFF2-40B4-BE49-F238E27FC236}">
                    <a16:creationId xmlns:a16="http://schemas.microsoft.com/office/drawing/2014/main" id="{B5D71FB7-57B0-14A6-7202-93D34AF99ED0}"/>
                  </a:ext>
                </a:extLst>
              </p:cNvPr>
              <p:cNvSpPr/>
              <p:nvPr/>
            </p:nvSpPr>
            <p:spPr bwMode="gray">
              <a:xfrm>
                <a:off x="1294754" y="2412214"/>
                <a:ext cx="23382" cy="99372"/>
              </a:xfrm>
              <a:custGeom>
                <a:avLst/>
                <a:gdLst>
                  <a:gd name="connsiteX0" fmla="*/ 13199 w 23465"/>
                  <a:gd name="connsiteY0" fmla="*/ 13199 h 99729"/>
                  <a:gd name="connsiteX1" fmla="*/ 13199 w 23465"/>
                  <a:gd name="connsiteY1" fmla="*/ 86940 h 99729"/>
                </a:gdLst>
                <a:ahLst/>
                <a:cxnLst>
                  <a:cxn ang="0">
                    <a:pos x="connsiteX0" y="connsiteY0"/>
                  </a:cxn>
                  <a:cxn ang="0">
                    <a:pos x="connsiteX1" y="connsiteY1"/>
                  </a:cxn>
                </a:cxnLst>
                <a:rect l="l" t="t" r="r" b="b"/>
                <a:pathLst>
                  <a:path w="23465" h="99729">
                    <a:moveTo>
                      <a:pt x="13199" y="13199"/>
                    </a:moveTo>
                    <a:lnTo>
                      <a:pt x="13199" y="86940"/>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30" name="Freihandform: Form 737">
                <a:extLst>
                  <a:ext uri="{FF2B5EF4-FFF2-40B4-BE49-F238E27FC236}">
                    <a16:creationId xmlns:a16="http://schemas.microsoft.com/office/drawing/2014/main" id="{971F843F-40AB-D03D-A958-D8656307021D}"/>
                  </a:ext>
                </a:extLst>
              </p:cNvPr>
              <p:cNvSpPr/>
              <p:nvPr/>
            </p:nvSpPr>
            <p:spPr bwMode="gray">
              <a:xfrm>
                <a:off x="1363257" y="2499188"/>
                <a:ext cx="23382" cy="128598"/>
              </a:xfrm>
              <a:custGeom>
                <a:avLst/>
                <a:gdLst>
                  <a:gd name="connsiteX0" fmla="*/ 13199 w 23465"/>
                  <a:gd name="connsiteY0" fmla="*/ 116008 h 129061"/>
                  <a:gd name="connsiteX1" fmla="*/ 13199 w 23465"/>
                  <a:gd name="connsiteY1" fmla="*/ 13199 h 129061"/>
                </a:gdLst>
                <a:ahLst/>
                <a:cxnLst>
                  <a:cxn ang="0">
                    <a:pos x="connsiteX0" y="connsiteY0"/>
                  </a:cxn>
                  <a:cxn ang="0">
                    <a:pos x="connsiteX1" y="connsiteY1"/>
                  </a:cxn>
                </a:cxnLst>
                <a:rect l="l" t="t" r="r" b="b"/>
                <a:pathLst>
                  <a:path w="23465" h="129061">
                    <a:moveTo>
                      <a:pt x="13199" y="116008"/>
                    </a:moveTo>
                    <a:lnTo>
                      <a:pt x="13199" y="13199"/>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31" name="Freihandform: Form 738">
                <a:extLst>
                  <a:ext uri="{FF2B5EF4-FFF2-40B4-BE49-F238E27FC236}">
                    <a16:creationId xmlns:a16="http://schemas.microsoft.com/office/drawing/2014/main" id="{6D9FC427-93C4-152C-3C92-677CD73C14FD}"/>
                  </a:ext>
                </a:extLst>
              </p:cNvPr>
              <p:cNvSpPr/>
              <p:nvPr/>
            </p:nvSpPr>
            <p:spPr bwMode="gray">
              <a:xfrm>
                <a:off x="1226247" y="2499188"/>
                <a:ext cx="23382" cy="128598"/>
              </a:xfrm>
              <a:custGeom>
                <a:avLst/>
                <a:gdLst>
                  <a:gd name="connsiteX0" fmla="*/ 13199 w 23465"/>
                  <a:gd name="connsiteY0" fmla="*/ 13199 h 129061"/>
                  <a:gd name="connsiteX1" fmla="*/ 13199 w 23465"/>
                  <a:gd name="connsiteY1" fmla="*/ 116008 h 129061"/>
                </a:gdLst>
                <a:ahLst/>
                <a:cxnLst>
                  <a:cxn ang="0">
                    <a:pos x="connsiteX0" y="connsiteY0"/>
                  </a:cxn>
                  <a:cxn ang="0">
                    <a:pos x="connsiteX1" y="connsiteY1"/>
                  </a:cxn>
                </a:cxnLst>
                <a:rect l="l" t="t" r="r" b="b"/>
                <a:pathLst>
                  <a:path w="23465" h="129061">
                    <a:moveTo>
                      <a:pt x="13199" y="13199"/>
                    </a:moveTo>
                    <a:lnTo>
                      <a:pt x="13199" y="116008"/>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32" name="Freihandform: Form 739">
                <a:extLst>
                  <a:ext uri="{FF2B5EF4-FFF2-40B4-BE49-F238E27FC236}">
                    <a16:creationId xmlns:a16="http://schemas.microsoft.com/office/drawing/2014/main" id="{92C62570-5D87-A2AD-9855-FD41E400A976}"/>
                  </a:ext>
                </a:extLst>
              </p:cNvPr>
              <p:cNvSpPr/>
              <p:nvPr/>
            </p:nvSpPr>
            <p:spPr bwMode="gray">
              <a:xfrm>
                <a:off x="1171580" y="2412215"/>
                <a:ext cx="222125" cy="151980"/>
              </a:xfrm>
              <a:custGeom>
                <a:avLst/>
                <a:gdLst>
                  <a:gd name="connsiteX0" fmla="*/ 13199 w 222923"/>
                  <a:gd name="connsiteY0" fmla="*/ 143956 h 152526"/>
                  <a:gd name="connsiteX1" fmla="*/ 13199 w 222923"/>
                  <a:gd name="connsiteY1" fmla="*/ 70450 h 152526"/>
                  <a:gd name="connsiteX2" fmla="*/ 61721 w 222923"/>
                  <a:gd name="connsiteY2" fmla="*/ 13199 h 152526"/>
                  <a:gd name="connsiteX3" fmla="*/ 211906 w 222923"/>
                  <a:gd name="connsiteY3" fmla="*/ 13199 h 152526"/>
                </a:gdLst>
                <a:ahLst/>
                <a:cxnLst>
                  <a:cxn ang="0">
                    <a:pos x="connsiteX0" y="connsiteY0"/>
                  </a:cxn>
                  <a:cxn ang="0">
                    <a:pos x="connsiteX1" y="connsiteY1"/>
                  </a:cxn>
                  <a:cxn ang="0">
                    <a:pos x="connsiteX2" y="connsiteY2"/>
                  </a:cxn>
                  <a:cxn ang="0">
                    <a:pos x="connsiteX3" y="connsiteY3"/>
                  </a:cxn>
                </a:cxnLst>
                <a:rect l="l" t="t" r="r" b="b"/>
                <a:pathLst>
                  <a:path w="222923" h="152526">
                    <a:moveTo>
                      <a:pt x="13199" y="143956"/>
                    </a:moveTo>
                    <a:lnTo>
                      <a:pt x="13199" y="70450"/>
                    </a:lnTo>
                    <a:cubicBezTo>
                      <a:pt x="13199" y="38824"/>
                      <a:pt x="30100" y="13199"/>
                      <a:pt x="61721" y="13199"/>
                    </a:cubicBezTo>
                    <a:lnTo>
                      <a:pt x="211906" y="13199"/>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33" name="Freihandform: Form 740">
                <a:extLst>
                  <a:ext uri="{FF2B5EF4-FFF2-40B4-BE49-F238E27FC236}">
                    <a16:creationId xmlns:a16="http://schemas.microsoft.com/office/drawing/2014/main" id="{5A9F1EB4-1246-EC4A-E16A-951C48CFE15C}"/>
                  </a:ext>
                </a:extLst>
              </p:cNvPr>
              <p:cNvSpPr/>
              <p:nvPr/>
            </p:nvSpPr>
            <p:spPr bwMode="gray">
              <a:xfrm>
                <a:off x="1369575" y="2412215"/>
                <a:ext cx="70145" cy="210434"/>
              </a:xfrm>
              <a:custGeom>
                <a:avLst/>
                <a:gdLst>
                  <a:gd name="connsiteX0" fmla="*/ 13199 w 70396"/>
                  <a:gd name="connsiteY0" fmla="*/ 13199 h 211190"/>
                  <a:gd name="connsiteX1" fmla="*/ 13199 w 70396"/>
                  <a:gd name="connsiteY1" fmla="*/ 13199 h 211190"/>
                  <a:gd name="connsiteX2" fmla="*/ 61721 w 70396"/>
                  <a:gd name="connsiteY2" fmla="*/ 70450 h 211190"/>
                  <a:gd name="connsiteX3" fmla="*/ 61721 w 70396"/>
                  <a:gd name="connsiteY3" fmla="*/ 203295 h 211190"/>
                </a:gdLst>
                <a:ahLst/>
                <a:cxnLst>
                  <a:cxn ang="0">
                    <a:pos x="connsiteX0" y="connsiteY0"/>
                  </a:cxn>
                  <a:cxn ang="0">
                    <a:pos x="connsiteX1" y="connsiteY1"/>
                  </a:cxn>
                  <a:cxn ang="0">
                    <a:pos x="connsiteX2" y="connsiteY2"/>
                  </a:cxn>
                  <a:cxn ang="0">
                    <a:pos x="connsiteX3" y="connsiteY3"/>
                  </a:cxn>
                </a:cxnLst>
                <a:rect l="l" t="t" r="r" b="b"/>
                <a:pathLst>
                  <a:path w="70396" h="211190">
                    <a:moveTo>
                      <a:pt x="13199" y="13199"/>
                    </a:moveTo>
                    <a:lnTo>
                      <a:pt x="13199" y="13199"/>
                    </a:lnTo>
                    <a:cubicBezTo>
                      <a:pt x="44820" y="13199"/>
                      <a:pt x="61721" y="38824"/>
                      <a:pt x="61721" y="70450"/>
                    </a:cubicBezTo>
                    <a:lnTo>
                      <a:pt x="61721" y="203295"/>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34" name="Freihandform: Form 741">
                <a:extLst>
                  <a:ext uri="{FF2B5EF4-FFF2-40B4-BE49-F238E27FC236}">
                    <a16:creationId xmlns:a16="http://schemas.microsoft.com/office/drawing/2014/main" id="{0F716630-B606-8FFC-C393-45FE347F161D}"/>
                  </a:ext>
                </a:extLst>
              </p:cNvPr>
              <p:cNvSpPr/>
              <p:nvPr/>
            </p:nvSpPr>
            <p:spPr bwMode="gray">
              <a:xfrm>
                <a:off x="791548" y="1928462"/>
                <a:ext cx="537776" cy="286424"/>
              </a:xfrm>
              <a:custGeom>
                <a:avLst/>
                <a:gdLst>
                  <a:gd name="connsiteX0" fmla="*/ 13199 w 539710"/>
                  <a:gd name="connsiteY0" fmla="*/ 13199 h 287454"/>
                  <a:gd name="connsiteX1" fmla="*/ 528758 w 539710"/>
                  <a:gd name="connsiteY1" fmla="*/ 13199 h 287454"/>
                  <a:gd name="connsiteX2" fmla="*/ 528758 w 539710"/>
                  <a:gd name="connsiteY2" fmla="*/ 280038 h 287454"/>
                  <a:gd name="connsiteX3" fmla="*/ 13199 w 539710"/>
                  <a:gd name="connsiteY3" fmla="*/ 280038 h 287454"/>
                </a:gdLst>
                <a:ahLst/>
                <a:cxnLst>
                  <a:cxn ang="0">
                    <a:pos x="connsiteX0" y="connsiteY0"/>
                  </a:cxn>
                  <a:cxn ang="0">
                    <a:pos x="connsiteX1" y="connsiteY1"/>
                  </a:cxn>
                  <a:cxn ang="0">
                    <a:pos x="connsiteX2" y="connsiteY2"/>
                  </a:cxn>
                  <a:cxn ang="0">
                    <a:pos x="connsiteX3" y="connsiteY3"/>
                  </a:cxn>
                </a:cxnLst>
                <a:rect l="l" t="t" r="r" b="b"/>
                <a:pathLst>
                  <a:path w="539710" h="287454">
                    <a:moveTo>
                      <a:pt x="13199" y="13199"/>
                    </a:moveTo>
                    <a:lnTo>
                      <a:pt x="528758" y="13199"/>
                    </a:lnTo>
                    <a:lnTo>
                      <a:pt x="528758" y="280038"/>
                    </a:lnTo>
                    <a:lnTo>
                      <a:pt x="13199" y="280038"/>
                    </a:lnTo>
                    <a:close/>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35" name="Freihandform: Form 742">
                <a:extLst>
                  <a:ext uri="{FF2B5EF4-FFF2-40B4-BE49-F238E27FC236}">
                    <a16:creationId xmlns:a16="http://schemas.microsoft.com/office/drawing/2014/main" id="{CD2076CD-2BF0-ECF7-0491-000A90169A86}"/>
                  </a:ext>
                </a:extLst>
              </p:cNvPr>
              <p:cNvSpPr/>
              <p:nvPr/>
            </p:nvSpPr>
            <p:spPr bwMode="gray">
              <a:xfrm>
                <a:off x="766412" y="1882643"/>
                <a:ext cx="584540" cy="70145"/>
              </a:xfrm>
              <a:custGeom>
                <a:avLst/>
                <a:gdLst>
                  <a:gd name="connsiteX0" fmla="*/ 560243 w 586641"/>
                  <a:gd name="connsiteY0" fmla="*/ 59182 h 70396"/>
                  <a:gd name="connsiteX1" fmla="*/ 32166 w 586641"/>
                  <a:gd name="connsiteY1" fmla="*/ 59182 h 70396"/>
                  <a:gd name="connsiteX2" fmla="*/ 13199 w 586641"/>
                  <a:gd name="connsiteY2" fmla="*/ 36192 h 70396"/>
                  <a:gd name="connsiteX3" fmla="*/ 13199 w 586641"/>
                  <a:gd name="connsiteY3" fmla="*/ 36192 h 70396"/>
                  <a:gd name="connsiteX4" fmla="*/ 32166 w 586641"/>
                  <a:gd name="connsiteY4" fmla="*/ 13199 h 70396"/>
                  <a:gd name="connsiteX5" fmla="*/ 560243 w 586641"/>
                  <a:gd name="connsiteY5" fmla="*/ 13199 h 70396"/>
                  <a:gd name="connsiteX6" fmla="*/ 579209 w 586641"/>
                  <a:gd name="connsiteY6" fmla="*/ 36192 h 70396"/>
                  <a:gd name="connsiteX7" fmla="*/ 579209 w 586641"/>
                  <a:gd name="connsiteY7" fmla="*/ 36192 h 70396"/>
                  <a:gd name="connsiteX8" fmla="*/ 560243 w 586641"/>
                  <a:gd name="connsiteY8" fmla="*/ 59182 h 7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641" h="70396">
                    <a:moveTo>
                      <a:pt x="560243" y="59182"/>
                    </a:moveTo>
                    <a:lnTo>
                      <a:pt x="32166" y="59182"/>
                    </a:lnTo>
                    <a:cubicBezTo>
                      <a:pt x="21688" y="59182"/>
                      <a:pt x="13199" y="48892"/>
                      <a:pt x="13199" y="36192"/>
                    </a:cubicBezTo>
                    <a:lnTo>
                      <a:pt x="13199" y="36192"/>
                    </a:lnTo>
                    <a:cubicBezTo>
                      <a:pt x="13199" y="23494"/>
                      <a:pt x="21688" y="13199"/>
                      <a:pt x="32166" y="13199"/>
                    </a:cubicBezTo>
                    <a:lnTo>
                      <a:pt x="560243" y="13199"/>
                    </a:lnTo>
                    <a:cubicBezTo>
                      <a:pt x="570720" y="13199"/>
                      <a:pt x="579209" y="23494"/>
                      <a:pt x="579209" y="36192"/>
                    </a:cubicBezTo>
                    <a:lnTo>
                      <a:pt x="579209" y="36192"/>
                    </a:lnTo>
                    <a:cubicBezTo>
                      <a:pt x="579209" y="48892"/>
                      <a:pt x="570720" y="59182"/>
                      <a:pt x="560243" y="59182"/>
                    </a:cubicBezTo>
                    <a:close/>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36" name="Freihandform: Form 743">
                <a:extLst>
                  <a:ext uri="{FF2B5EF4-FFF2-40B4-BE49-F238E27FC236}">
                    <a16:creationId xmlns:a16="http://schemas.microsoft.com/office/drawing/2014/main" id="{74AC9A1C-0D6B-DAD4-48B0-E62AFCAA2BB3}"/>
                  </a:ext>
                </a:extLst>
              </p:cNvPr>
              <p:cNvSpPr/>
              <p:nvPr/>
            </p:nvSpPr>
            <p:spPr bwMode="gray">
              <a:xfrm>
                <a:off x="1068358" y="2194344"/>
                <a:ext cx="23382" cy="70145"/>
              </a:xfrm>
              <a:custGeom>
                <a:avLst/>
                <a:gdLst>
                  <a:gd name="connsiteX0" fmla="*/ 13199 w 23465"/>
                  <a:gd name="connsiteY0" fmla="*/ 13199 h 70396"/>
                  <a:gd name="connsiteX1" fmla="*/ 13199 w 23465"/>
                  <a:gd name="connsiteY1" fmla="*/ 60670 h 70396"/>
                </a:gdLst>
                <a:ahLst/>
                <a:cxnLst>
                  <a:cxn ang="0">
                    <a:pos x="connsiteX0" y="connsiteY0"/>
                  </a:cxn>
                  <a:cxn ang="0">
                    <a:pos x="connsiteX1" y="connsiteY1"/>
                  </a:cxn>
                </a:cxnLst>
                <a:rect l="l" t="t" r="r" b="b"/>
                <a:pathLst>
                  <a:path w="23465" h="70396">
                    <a:moveTo>
                      <a:pt x="13199" y="13199"/>
                    </a:moveTo>
                    <a:lnTo>
                      <a:pt x="13199" y="60670"/>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37" name="Freihandform: Form 744">
                <a:extLst>
                  <a:ext uri="{FF2B5EF4-FFF2-40B4-BE49-F238E27FC236}">
                    <a16:creationId xmlns:a16="http://schemas.microsoft.com/office/drawing/2014/main" id="{31631C32-F499-19D6-4252-ED62E801DDF6}"/>
                  </a:ext>
                </a:extLst>
              </p:cNvPr>
              <p:cNvSpPr/>
              <p:nvPr/>
            </p:nvSpPr>
            <p:spPr bwMode="gray">
              <a:xfrm>
                <a:off x="1028449" y="2194344"/>
                <a:ext cx="23382" cy="70145"/>
              </a:xfrm>
              <a:custGeom>
                <a:avLst/>
                <a:gdLst>
                  <a:gd name="connsiteX0" fmla="*/ 13199 w 23465"/>
                  <a:gd name="connsiteY0" fmla="*/ 60670 h 70396"/>
                  <a:gd name="connsiteX1" fmla="*/ 13199 w 23465"/>
                  <a:gd name="connsiteY1" fmla="*/ 13199 h 70396"/>
                </a:gdLst>
                <a:ahLst/>
                <a:cxnLst>
                  <a:cxn ang="0">
                    <a:pos x="connsiteX0" y="connsiteY0"/>
                  </a:cxn>
                  <a:cxn ang="0">
                    <a:pos x="connsiteX1" y="connsiteY1"/>
                  </a:cxn>
                </a:cxnLst>
                <a:rect l="l" t="t" r="r" b="b"/>
                <a:pathLst>
                  <a:path w="23465" h="70396">
                    <a:moveTo>
                      <a:pt x="13199" y="60670"/>
                    </a:moveTo>
                    <a:lnTo>
                      <a:pt x="13199" y="13199"/>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38" name="Freihandform: Form 745">
                <a:extLst>
                  <a:ext uri="{FF2B5EF4-FFF2-40B4-BE49-F238E27FC236}">
                    <a16:creationId xmlns:a16="http://schemas.microsoft.com/office/drawing/2014/main" id="{8F35FBEA-E273-5085-0238-9B56DD77B92A}"/>
                  </a:ext>
                </a:extLst>
              </p:cNvPr>
              <p:cNvSpPr/>
              <p:nvPr/>
            </p:nvSpPr>
            <p:spPr bwMode="gray">
              <a:xfrm>
                <a:off x="733550" y="2601628"/>
                <a:ext cx="654684" cy="23382"/>
              </a:xfrm>
              <a:custGeom>
                <a:avLst/>
                <a:gdLst>
                  <a:gd name="connsiteX0" fmla="*/ 13199 w 657038"/>
                  <a:gd name="connsiteY0" fmla="*/ 13199 h 23465"/>
                  <a:gd name="connsiteX1" fmla="*/ 645171 w 657038"/>
                  <a:gd name="connsiteY1" fmla="*/ 13199 h 23465"/>
                </a:gdLst>
                <a:ahLst/>
                <a:cxnLst>
                  <a:cxn ang="0">
                    <a:pos x="connsiteX0" y="connsiteY0"/>
                  </a:cxn>
                  <a:cxn ang="0">
                    <a:pos x="connsiteX1" y="connsiteY1"/>
                  </a:cxn>
                </a:cxnLst>
                <a:rect l="l" t="t" r="r" b="b"/>
                <a:pathLst>
                  <a:path w="657038" h="23465">
                    <a:moveTo>
                      <a:pt x="13199" y="13199"/>
                    </a:moveTo>
                    <a:lnTo>
                      <a:pt x="645171" y="13199"/>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39" name="Freihandform: Form 746">
                <a:extLst>
                  <a:ext uri="{FF2B5EF4-FFF2-40B4-BE49-F238E27FC236}">
                    <a16:creationId xmlns:a16="http://schemas.microsoft.com/office/drawing/2014/main" id="{526ADBFF-E784-95EA-03A3-04F5247885A0}"/>
                  </a:ext>
                </a:extLst>
              </p:cNvPr>
              <p:cNvSpPr/>
              <p:nvPr/>
            </p:nvSpPr>
            <p:spPr bwMode="gray">
              <a:xfrm>
                <a:off x="880807" y="2001441"/>
                <a:ext cx="356569" cy="134444"/>
              </a:xfrm>
              <a:custGeom>
                <a:avLst/>
                <a:gdLst>
                  <a:gd name="connsiteX0" fmla="*/ 13199 w 357851"/>
                  <a:gd name="connsiteY0" fmla="*/ 126703 h 134927"/>
                  <a:gd name="connsiteX1" fmla="*/ 105601 w 357851"/>
                  <a:gd name="connsiteY1" fmla="*/ 55848 h 134927"/>
                  <a:gd name="connsiteX2" fmla="*/ 149341 w 357851"/>
                  <a:gd name="connsiteY2" fmla="*/ 100363 h 134927"/>
                  <a:gd name="connsiteX3" fmla="*/ 223510 w 357851"/>
                  <a:gd name="connsiteY3" fmla="*/ 42385 h 134927"/>
                  <a:gd name="connsiteX4" fmla="*/ 260105 w 357851"/>
                  <a:gd name="connsiteY4" fmla="*/ 80212 h 134927"/>
                  <a:gd name="connsiteX5" fmla="*/ 349603 w 357851"/>
                  <a:gd name="connsiteY5" fmla="*/ 13199 h 1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851" h="134927">
                    <a:moveTo>
                      <a:pt x="13199" y="126703"/>
                    </a:moveTo>
                    <a:lnTo>
                      <a:pt x="105601" y="55848"/>
                    </a:lnTo>
                    <a:lnTo>
                      <a:pt x="149341" y="100363"/>
                    </a:lnTo>
                    <a:lnTo>
                      <a:pt x="223510" y="42385"/>
                    </a:lnTo>
                    <a:lnTo>
                      <a:pt x="260105" y="80212"/>
                    </a:lnTo>
                    <a:lnTo>
                      <a:pt x="349603" y="13199"/>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grpSp>
      </p:grpSp>
      <p:grpSp>
        <p:nvGrpSpPr>
          <p:cNvPr id="140" name="Gruppieren 904">
            <a:extLst>
              <a:ext uri="{FF2B5EF4-FFF2-40B4-BE49-F238E27FC236}">
                <a16:creationId xmlns:a16="http://schemas.microsoft.com/office/drawing/2014/main" id="{8C2E1F76-68CA-97E3-C7FC-1878CD10E0E4}"/>
              </a:ext>
            </a:extLst>
          </p:cNvPr>
          <p:cNvGrpSpPr>
            <a:grpSpLocks noChangeAspect="1"/>
          </p:cNvGrpSpPr>
          <p:nvPr/>
        </p:nvGrpSpPr>
        <p:grpSpPr bwMode="gray">
          <a:xfrm>
            <a:off x="7429389" y="1536930"/>
            <a:ext cx="526329" cy="526329"/>
            <a:chOff x="541338" y="3619737"/>
            <a:chExt cx="898977" cy="898977"/>
          </a:xfrm>
        </p:grpSpPr>
        <p:sp>
          <p:nvSpPr>
            <p:cNvPr id="141" name="Ellipse 905">
              <a:extLst>
                <a:ext uri="{FF2B5EF4-FFF2-40B4-BE49-F238E27FC236}">
                  <a16:creationId xmlns:a16="http://schemas.microsoft.com/office/drawing/2014/main" id="{B54F51E2-9AC6-73DF-5165-191C6B948ED3}"/>
                </a:ext>
              </a:extLst>
            </p:cNvPr>
            <p:cNvSpPr>
              <a:spLocks noChangeAspect="1"/>
            </p:cNvSpPr>
            <p:nvPr/>
          </p:nvSpPr>
          <p:spPr bwMode="gray">
            <a:xfrm>
              <a:off x="541338" y="3619737"/>
              <a:ext cx="898977" cy="898977"/>
            </a:xfrm>
            <a:prstGeom prst="ellipse">
              <a:avLst/>
            </a:prstGeom>
            <a:noFill/>
            <a:ln w="6350" cap="flat" cmpd="sng" algn="ctr">
              <a:solidFill>
                <a:srgbClr val="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98">
                <a:lnSpc>
                  <a:spcPct val="90000"/>
                </a:lnSpc>
                <a:spcAft>
                  <a:spcPts val="750"/>
                </a:spcAft>
                <a:defRPr/>
              </a:pPr>
              <a:endParaRPr lang="en-US" sz="1013" kern="0">
                <a:solidFill>
                  <a:prstClr val="white"/>
                </a:solidFill>
                <a:latin typeface="Calibri"/>
                <a:cs typeface="Arial"/>
                <a:sym typeface="Arial"/>
              </a:endParaRPr>
            </a:p>
          </p:txBody>
        </p:sp>
        <p:grpSp>
          <p:nvGrpSpPr>
            <p:cNvPr id="142" name="Grafik 652">
              <a:extLst>
                <a:ext uri="{FF2B5EF4-FFF2-40B4-BE49-F238E27FC236}">
                  <a16:creationId xmlns:a16="http://schemas.microsoft.com/office/drawing/2014/main" id="{89DD6E35-7C99-A955-EFC4-FE67DF5691E8}"/>
                </a:ext>
              </a:extLst>
            </p:cNvPr>
            <p:cNvGrpSpPr>
              <a:grpSpLocks noChangeAspect="1"/>
            </p:cNvGrpSpPr>
            <p:nvPr/>
          </p:nvGrpSpPr>
          <p:grpSpPr bwMode="gray">
            <a:xfrm>
              <a:off x="810797" y="3867774"/>
              <a:ext cx="360490" cy="403017"/>
              <a:chOff x="43972558" y="-8929300"/>
              <a:chExt cx="3604903" cy="4030164"/>
            </a:xfrm>
          </p:grpSpPr>
          <p:sp>
            <p:nvSpPr>
              <p:cNvPr id="143" name="Freihandform: Form 907">
                <a:extLst>
                  <a:ext uri="{FF2B5EF4-FFF2-40B4-BE49-F238E27FC236}">
                    <a16:creationId xmlns:a16="http://schemas.microsoft.com/office/drawing/2014/main" id="{D7D474E6-87A9-5E94-F4DC-F8CD31A74337}"/>
                  </a:ext>
                </a:extLst>
              </p:cNvPr>
              <p:cNvSpPr/>
              <p:nvPr/>
            </p:nvSpPr>
            <p:spPr bwMode="gray">
              <a:xfrm>
                <a:off x="43972558" y="-8929300"/>
                <a:ext cx="3604903" cy="4030164"/>
              </a:xfrm>
              <a:custGeom>
                <a:avLst/>
                <a:gdLst>
                  <a:gd name="connsiteX0" fmla="*/ 1802356 w 3604903"/>
                  <a:gd name="connsiteY0" fmla="*/ 3930366 h 4030164"/>
                  <a:gd name="connsiteX1" fmla="*/ 2337947 w 3604903"/>
                  <a:gd name="connsiteY1" fmla="*/ 4010757 h 4030164"/>
                  <a:gd name="connsiteX2" fmla="*/ 2652844 w 3604903"/>
                  <a:gd name="connsiteY2" fmla="*/ 3663000 h 4030164"/>
                  <a:gd name="connsiteX3" fmla="*/ 3100519 w 3604903"/>
                  <a:gd name="connsiteY3" fmla="*/ 3457641 h 4030164"/>
                  <a:gd name="connsiteX4" fmla="*/ 3160812 w 3604903"/>
                  <a:gd name="connsiteY4" fmla="*/ 2950149 h 4030164"/>
                  <a:gd name="connsiteX5" fmla="*/ 3547432 w 3604903"/>
                  <a:gd name="connsiteY5" fmla="*/ 2472755 h 4030164"/>
                  <a:gd name="connsiteX6" fmla="*/ 3485138 w 3604903"/>
                  <a:gd name="connsiteY6" fmla="*/ 1957262 h 4030164"/>
                  <a:gd name="connsiteX7" fmla="*/ 3540479 w 3604903"/>
                  <a:gd name="connsiteY7" fmla="*/ 945231 h 4030164"/>
                  <a:gd name="connsiteX8" fmla="*/ 2952595 w 3604903"/>
                  <a:gd name="connsiteY8" fmla="*/ 454789 h 4030164"/>
                  <a:gd name="connsiteX9" fmla="*/ 2431006 w 3604903"/>
                  <a:gd name="connsiteY9" fmla="*/ 30450 h 4030164"/>
                  <a:gd name="connsiteX10" fmla="*/ 1802356 w 3604903"/>
                  <a:gd name="connsiteY10" fmla="*/ 103507 h 4030164"/>
                  <a:gd name="connsiteX11" fmla="*/ 1173706 w 3604903"/>
                  <a:gd name="connsiteY11" fmla="*/ 30450 h 4030164"/>
                  <a:gd name="connsiteX12" fmla="*/ 652117 w 3604903"/>
                  <a:gd name="connsiteY12" fmla="*/ 454789 h 4030164"/>
                  <a:gd name="connsiteX13" fmla="*/ 64425 w 3604903"/>
                  <a:gd name="connsiteY13" fmla="*/ 945231 h 4030164"/>
                  <a:gd name="connsiteX14" fmla="*/ 119765 w 3604903"/>
                  <a:gd name="connsiteY14" fmla="*/ 1957739 h 4030164"/>
                  <a:gd name="connsiteX15" fmla="*/ 57472 w 3604903"/>
                  <a:gd name="connsiteY15" fmla="*/ 2473232 h 4030164"/>
                  <a:gd name="connsiteX16" fmla="*/ 444091 w 3604903"/>
                  <a:gd name="connsiteY16" fmla="*/ 2950625 h 4030164"/>
                  <a:gd name="connsiteX17" fmla="*/ 504385 w 3604903"/>
                  <a:gd name="connsiteY17" fmla="*/ 3458117 h 4030164"/>
                  <a:gd name="connsiteX18" fmla="*/ 952060 w 3604903"/>
                  <a:gd name="connsiteY18" fmla="*/ 3663476 h 4030164"/>
                  <a:gd name="connsiteX19" fmla="*/ 1266956 w 3604903"/>
                  <a:gd name="connsiteY19" fmla="*/ 4011234 h 4030164"/>
                  <a:gd name="connsiteX20" fmla="*/ 1802356 w 3604903"/>
                  <a:gd name="connsiteY20" fmla="*/ 3930366 h 403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4903" h="4030164">
                    <a:moveTo>
                      <a:pt x="1802356" y="3930366"/>
                    </a:moveTo>
                    <a:cubicBezTo>
                      <a:pt x="1955804" y="3932462"/>
                      <a:pt x="2156020" y="4081433"/>
                      <a:pt x="2337947" y="4010757"/>
                    </a:cubicBezTo>
                    <a:cubicBezTo>
                      <a:pt x="2450914" y="3966847"/>
                      <a:pt x="2543878" y="3721864"/>
                      <a:pt x="2652844" y="3663000"/>
                    </a:cubicBezTo>
                    <a:cubicBezTo>
                      <a:pt x="2818960" y="3573369"/>
                      <a:pt x="3002411" y="3561653"/>
                      <a:pt x="3100519" y="3457641"/>
                    </a:cubicBezTo>
                    <a:cubicBezTo>
                      <a:pt x="3239012" y="3310670"/>
                      <a:pt x="3065657" y="3111121"/>
                      <a:pt x="3160812" y="2950149"/>
                    </a:cubicBezTo>
                    <a:cubicBezTo>
                      <a:pt x="3296829" y="2720215"/>
                      <a:pt x="3525429" y="2730407"/>
                      <a:pt x="3547432" y="2472755"/>
                    </a:cubicBezTo>
                    <a:cubicBezTo>
                      <a:pt x="3571339" y="2192530"/>
                      <a:pt x="3485138" y="2114901"/>
                      <a:pt x="3485138" y="1957262"/>
                    </a:cubicBezTo>
                    <a:cubicBezTo>
                      <a:pt x="3485138" y="1487299"/>
                      <a:pt x="3712690" y="1405860"/>
                      <a:pt x="3540479" y="945231"/>
                    </a:cubicBezTo>
                    <a:cubicBezTo>
                      <a:pt x="3421606" y="628430"/>
                      <a:pt x="3222058" y="567089"/>
                      <a:pt x="2952595" y="454789"/>
                    </a:cubicBezTo>
                    <a:cubicBezTo>
                      <a:pt x="2845439" y="410021"/>
                      <a:pt x="2811054" y="138464"/>
                      <a:pt x="2431006" y="30450"/>
                    </a:cubicBezTo>
                    <a:cubicBezTo>
                      <a:pt x="2192881" y="-37368"/>
                      <a:pt x="1945898" y="17401"/>
                      <a:pt x="1802356" y="103507"/>
                    </a:cubicBezTo>
                    <a:cubicBezTo>
                      <a:pt x="1659005" y="17782"/>
                      <a:pt x="1411831" y="-37368"/>
                      <a:pt x="1173706" y="30450"/>
                    </a:cubicBezTo>
                    <a:cubicBezTo>
                      <a:pt x="793659" y="138464"/>
                      <a:pt x="759274" y="410021"/>
                      <a:pt x="652117" y="454789"/>
                    </a:cubicBezTo>
                    <a:cubicBezTo>
                      <a:pt x="383131" y="567089"/>
                      <a:pt x="183106" y="628430"/>
                      <a:pt x="64425" y="945231"/>
                    </a:cubicBezTo>
                    <a:cubicBezTo>
                      <a:pt x="-107787" y="1405860"/>
                      <a:pt x="119765" y="1487299"/>
                      <a:pt x="119765" y="1957739"/>
                    </a:cubicBezTo>
                    <a:cubicBezTo>
                      <a:pt x="119765" y="2115377"/>
                      <a:pt x="34040" y="2193006"/>
                      <a:pt x="57472" y="2473232"/>
                    </a:cubicBezTo>
                    <a:cubicBezTo>
                      <a:pt x="79474" y="2730883"/>
                      <a:pt x="308074" y="2720882"/>
                      <a:pt x="444091" y="2950625"/>
                    </a:cubicBezTo>
                    <a:cubicBezTo>
                      <a:pt x="539341" y="3111597"/>
                      <a:pt x="365891" y="3311146"/>
                      <a:pt x="504385" y="3458117"/>
                    </a:cubicBezTo>
                    <a:cubicBezTo>
                      <a:pt x="602302" y="3562130"/>
                      <a:pt x="785753" y="3573845"/>
                      <a:pt x="952060" y="3663476"/>
                    </a:cubicBezTo>
                    <a:cubicBezTo>
                      <a:pt x="1061026" y="3722340"/>
                      <a:pt x="1153990" y="3967323"/>
                      <a:pt x="1266956" y="4011234"/>
                    </a:cubicBezTo>
                    <a:cubicBezTo>
                      <a:pt x="1448693" y="4081814"/>
                      <a:pt x="1648909" y="3932462"/>
                      <a:pt x="1802356" y="3930366"/>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44" name="Freihandform: Form 908">
                <a:extLst>
                  <a:ext uri="{FF2B5EF4-FFF2-40B4-BE49-F238E27FC236}">
                    <a16:creationId xmlns:a16="http://schemas.microsoft.com/office/drawing/2014/main" id="{5A75C225-EA0A-D13D-17A1-6535618E7D9E}"/>
                  </a:ext>
                </a:extLst>
              </p:cNvPr>
              <p:cNvSpPr/>
              <p:nvPr/>
            </p:nvSpPr>
            <p:spPr bwMode="gray">
              <a:xfrm>
                <a:off x="45774914" y="-8825793"/>
                <a:ext cx="9525" cy="3784377"/>
              </a:xfrm>
              <a:custGeom>
                <a:avLst/>
                <a:gdLst>
                  <a:gd name="connsiteX0" fmla="*/ 0 w 9525"/>
                  <a:gd name="connsiteY0" fmla="*/ 0 h 3784377"/>
                  <a:gd name="connsiteX1" fmla="*/ 0 w 9525"/>
                  <a:gd name="connsiteY1" fmla="*/ 3784378 h 3784377"/>
                </a:gdLst>
                <a:ahLst/>
                <a:cxnLst>
                  <a:cxn ang="0">
                    <a:pos x="connsiteX0" y="connsiteY0"/>
                  </a:cxn>
                  <a:cxn ang="0">
                    <a:pos x="connsiteX1" y="connsiteY1"/>
                  </a:cxn>
                </a:cxnLst>
                <a:rect l="l" t="t" r="r" b="b"/>
                <a:pathLst>
                  <a:path w="9525" h="3784377">
                    <a:moveTo>
                      <a:pt x="0" y="0"/>
                    </a:moveTo>
                    <a:lnTo>
                      <a:pt x="0" y="3784378"/>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45" name="Freihandform: Form 909">
                <a:extLst>
                  <a:ext uri="{FF2B5EF4-FFF2-40B4-BE49-F238E27FC236}">
                    <a16:creationId xmlns:a16="http://schemas.microsoft.com/office/drawing/2014/main" id="{4571AA5A-39F4-D199-D469-A86244331256}"/>
                  </a:ext>
                </a:extLst>
              </p:cNvPr>
              <p:cNvSpPr/>
              <p:nvPr/>
            </p:nvSpPr>
            <p:spPr bwMode="gray">
              <a:xfrm>
                <a:off x="45774914" y="-7928252"/>
                <a:ext cx="908875" cy="9525"/>
              </a:xfrm>
              <a:custGeom>
                <a:avLst/>
                <a:gdLst>
                  <a:gd name="connsiteX0" fmla="*/ 0 w 908875"/>
                  <a:gd name="connsiteY0" fmla="*/ 0 h 9525"/>
                  <a:gd name="connsiteX1" fmla="*/ 908876 w 908875"/>
                  <a:gd name="connsiteY1" fmla="*/ 0 h 9525"/>
                </a:gdLst>
                <a:ahLst/>
                <a:cxnLst>
                  <a:cxn ang="0">
                    <a:pos x="connsiteX0" y="connsiteY0"/>
                  </a:cxn>
                  <a:cxn ang="0">
                    <a:pos x="connsiteX1" y="connsiteY1"/>
                  </a:cxn>
                </a:cxnLst>
                <a:rect l="l" t="t" r="r" b="b"/>
                <a:pathLst>
                  <a:path w="908875" h="9525">
                    <a:moveTo>
                      <a:pt x="0" y="0"/>
                    </a:moveTo>
                    <a:lnTo>
                      <a:pt x="908876" y="0"/>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46" name="Freihandform: Form 910">
                <a:extLst>
                  <a:ext uri="{FF2B5EF4-FFF2-40B4-BE49-F238E27FC236}">
                    <a16:creationId xmlns:a16="http://schemas.microsoft.com/office/drawing/2014/main" id="{F16BC2AA-AAF2-B664-E828-4402BB9719AF}"/>
                  </a:ext>
                </a:extLst>
              </p:cNvPr>
              <p:cNvSpPr/>
              <p:nvPr/>
            </p:nvSpPr>
            <p:spPr bwMode="gray">
              <a:xfrm>
                <a:off x="46720842" y="-8145041"/>
                <a:ext cx="420433" cy="420433"/>
              </a:xfrm>
              <a:custGeom>
                <a:avLst/>
                <a:gdLst>
                  <a:gd name="connsiteX0" fmla="*/ 420434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4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4" y="210217"/>
                    </a:moveTo>
                    <a:cubicBezTo>
                      <a:pt x="420434" y="326316"/>
                      <a:pt x="326316" y="420434"/>
                      <a:pt x="210217" y="420434"/>
                    </a:cubicBezTo>
                    <a:cubicBezTo>
                      <a:pt x="94117" y="420434"/>
                      <a:pt x="0" y="326316"/>
                      <a:pt x="0" y="210217"/>
                    </a:cubicBezTo>
                    <a:cubicBezTo>
                      <a:pt x="0" y="94117"/>
                      <a:pt x="94117" y="0"/>
                      <a:pt x="210217" y="0"/>
                    </a:cubicBezTo>
                    <a:cubicBezTo>
                      <a:pt x="326316" y="0"/>
                      <a:pt x="420434" y="94117"/>
                      <a:pt x="420434" y="210217"/>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47" name="Freihandform: Form 911">
                <a:extLst>
                  <a:ext uri="{FF2B5EF4-FFF2-40B4-BE49-F238E27FC236}">
                    <a16:creationId xmlns:a16="http://schemas.microsoft.com/office/drawing/2014/main" id="{2696D001-6576-156C-C8AB-64357CCA52F6}"/>
                  </a:ext>
                </a:extLst>
              </p:cNvPr>
              <p:cNvSpPr/>
              <p:nvPr/>
            </p:nvSpPr>
            <p:spPr bwMode="gray">
              <a:xfrm>
                <a:off x="46263451" y="-7324653"/>
                <a:ext cx="420433" cy="420433"/>
              </a:xfrm>
              <a:custGeom>
                <a:avLst/>
                <a:gdLst>
                  <a:gd name="connsiteX0" fmla="*/ 420433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3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3" y="210217"/>
                    </a:moveTo>
                    <a:cubicBezTo>
                      <a:pt x="420433" y="326316"/>
                      <a:pt x="326316" y="420434"/>
                      <a:pt x="210217" y="420434"/>
                    </a:cubicBezTo>
                    <a:cubicBezTo>
                      <a:pt x="94117" y="420434"/>
                      <a:pt x="0" y="326316"/>
                      <a:pt x="0" y="210217"/>
                    </a:cubicBezTo>
                    <a:cubicBezTo>
                      <a:pt x="0" y="94117"/>
                      <a:pt x="94117" y="0"/>
                      <a:pt x="210217" y="0"/>
                    </a:cubicBezTo>
                    <a:cubicBezTo>
                      <a:pt x="326316" y="0"/>
                      <a:pt x="420433" y="94117"/>
                      <a:pt x="420433" y="210217"/>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48" name="Freihandform: Form 912">
                <a:extLst>
                  <a:ext uri="{FF2B5EF4-FFF2-40B4-BE49-F238E27FC236}">
                    <a16:creationId xmlns:a16="http://schemas.microsoft.com/office/drawing/2014/main" id="{F2EB0E50-7AA5-4E33-A1C5-207A1C72B8B5}"/>
                  </a:ext>
                </a:extLst>
              </p:cNvPr>
              <p:cNvSpPr/>
              <p:nvPr/>
            </p:nvSpPr>
            <p:spPr bwMode="gray">
              <a:xfrm>
                <a:off x="46379085" y="-6051922"/>
                <a:ext cx="420433" cy="420433"/>
              </a:xfrm>
              <a:custGeom>
                <a:avLst/>
                <a:gdLst>
                  <a:gd name="connsiteX0" fmla="*/ 420434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4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4" y="210217"/>
                    </a:moveTo>
                    <a:cubicBezTo>
                      <a:pt x="420434" y="326316"/>
                      <a:pt x="326316" y="420434"/>
                      <a:pt x="210217" y="420434"/>
                    </a:cubicBezTo>
                    <a:cubicBezTo>
                      <a:pt x="94117" y="420434"/>
                      <a:pt x="0" y="326316"/>
                      <a:pt x="0" y="210217"/>
                    </a:cubicBezTo>
                    <a:cubicBezTo>
                      <a:pt x="0" y="94117"/>
                      <a:pt x="94117" y="0"/>
                      <a:pt x="210217" y="0"/>
                    </a:cubicBezTo>
                    <a:cubicBezTo>
                      <a:pt x="326316" y="0"/>
                      <a:pt x="420434" y="94117"/>
                      <a:pt x="420434" y="210217"/>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49" name="Freihandform: Form 913">
                <a:extLst>
                  <a:ext uri="{FF2B5EF4-FFF2-40B4-BE49-F238E27FC236}">
                    <a16:creationId xmlns:a16="http://schemas.microsoft.com/office/drawing/2014/main" id="{E5AD9B02-0585-FE9A-DBAB-6F5BCF4807C4}"/>
                  </a:ext>
                </a:extLst>
              </p:cNvPr>
              <p:cNvSpPr/>
              <p:nvPr/>
            </p:nvSpPr>
            <p:spPr bwMode="gray">
              <a:xfrm>
                <a:off x="44974814" y="-6051922"/>
                <a:ext cx="420433" cy="420433"/>
              </a:xfrm>
              <a:custGeom>
                <a:avLst/>
                <a:gdLst>
                  <a:gd name="connsiteX0" fmla="*/ 420434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4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4" y="210217"/>
                    </a:moveTo>
                    <a:cubicBezTo>
                      <a:pt x="420434" y="326316"/>
                      <a:pt x="326316" y="420434"/>
                      <a:pt x="210217" y="420434"/>
                    </a:cubicBezTo>
                    <a:cubicBezTo>
                      <a:pt x="94117" y="420434"/>
                      <a:pt x="0" y="326316"/>
                      <a:pt x="0" y="210217"/>
                    </a:cubicBezTo>
                    <a:cubicBezTo>
                      <a:pt x="0" y="94117"/>
                      <a:pt x="94117" y="0"/>
                      <a:pt x="210217" y="0"/>
                    </a:cubicBezTo>
                    <a:cubicBezTo>
                      <a:pt x="326316" y="0"/>
                      <a:pt x="420434" y="94117"/>
                      <a:pt x="420434" y="210217"/>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50" name="Freihandform: Form 914">
                <a:extLst>
                  <a:ext uri="{FF2B5EF4-FFF2-40B4-BE49-F238E27FC236}">
                    <a16:creationId xmlns:a16="http://schemas.microsoft.com/office/drawing/2014/main" id="{013DD171-85BB-D1BE-962B-6B07727A5190}"/>
                  </a:ext>
                </a:extLst>
              </p:cNvPr>
              <p:cNvSpPr/>
              <p:nvPr/>
            </p:nvSpPr>
            <p:spPr bwMode="gray">
              <a:xfrm>
                <a:off x="44618770" y="-7212067"/>
                <a:ext cx="420433" cy="420433"/>
              </a:xfrm>
              <a:custGeom>
                <a:avLst/>
                <a:gdLst>
                  <a:gd name="connsiteX0" fmla="*/ 420434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4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4" y="210217"/>
                    </a:moveTo>
                    <a:cubicBezTo>
                      <a:pt x="420434" y="326316"/>
                      <a:pt x="326316" y="420434"/>
                      <a:pt x="210217" y="420434"/>
                    </a:cubicBezTo>
                    <a:cubicBezTo>
                      <a:pt x="94117" y="420434"/>
                      <a:pt x="0" y="326316"/>
                      <a:pt x="0" y="210217"/>
                    </a:cubicBezTo>
                    <a:cubicBezTo>
                      <a:pt x="0" y="94117"/>
                      <a:pt x="94117" y="0"/>
                      <a:pt x="210217" y="0"/>
                    </a:cubicBezTo>
                    <a:cubicBezTo>
                      <a:pt x="326316" y="0"/>
                      <a:pt x="420434" y="94117"/>
                      <a:pt x="420434" y="210217"/>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51" name="Freihandform: Form 915">
                <a:extLst>
                  <a:ext uri="{FF2B5EF4-FFF2-40B4-BE49-F238E27FC236}">
                    <a16:creationId xmlns:a16="http://schemas.microsoft.com/office/drawing/2014/main" id="{7BE6C589-81A1-C98E-ACCF-2A41C4CFEE2B}"/>
                  </a:ext>
                </a:extLst>
              </p:cNvPr>
              <p:cNvSpPr/>
              <p:nvPr/>
            </p:nvSpPr>
            <p:spPr bwMode="gray">
              <a:xfrm>
                <a:off x="44618770" y="-8145041"/>
                <a:ext cx="420433" cy="420433"/>
              </a:xfrm>
              <a:custGeom>
                <a:avLst/>
                <a:gdLst>
                  <a:gd name="connsiteX0" fmla="*/ 420434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4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4" y="210217"/>
                    </a:moveTo>
                    <a:cubicBezTo>
                      <a:pt x="420434" y="326316"/>
                      <a:pt x="326316" y="420434"/>
                      <a:pt x="210217" y="420434"/>
                    </a:cubicBezTo>
                    <a:cubicBezTo>
                      <a:pt x="94117" y="420434"/>
                      <a:pt x="0" y="326316"/>
                      <a:pt x="0" y="210217"/>
                    </a:cubicBezTo>
                    <a:cubicBezTo>
                      <a:pt x="0" y="94117"/>
                      <a:pt x="94117" y="0"/>
                      <a:pt x="210217" y="0"/>
                    </a:cubicBezTo>
                    <a:cubicBezTo>
                      <a:pt x="326316" y="0"/>
                      <a:pt x="420434" y="94117"/>
                      <a:pt x="420434" y="210217"/>
                    </a:cubicBezTo>
                    <a:close/>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52" name="Freihandform: Form 916">
                <a:extLst>
                  <a:ext uri="{FF2B5EF4-FFF2-40B4-BE49-F238E27FC236}">
                    <a16:creationId xmlns:a16="http://schemas.microsoft.com/office/drawing/2014/main" id="{236B981B-8349-7DA1-DA3E-02FF9E00C053}"/>
                  </a:ext>
                </a:extLst>
              </p:cNvPr>
              <p:cNvSpPr/>
              <p:nvPr/>
            </p:nvSpPr>
            <p:spPr bwMode="gray">
              <a:xfrm>
                <a:off x="45039203" y="-7928252"/>
                <a:ext cx="735710" cy="457961"/>
              </a:xfrm>
              <a:custGeom>
                <a:avLst/>
                <a:gdLst>
                  <a:gd name="connsiteX0" fmla="*/ 735711 w 735710"/>
                  <a:gd name="connsiteY0" fmla="*/ 457962 h 457961"/>
                  <a:gd name="connsiteX1" fmla="*/ 356044 w 735710"/>
                  <a:gd name="connsiteY1" fmla="*/ 457962 h 457961"/>
                  <a:gd name="connsiteX2" fmla="*/ 356044 w 735710"/>
                  <a:gd name="connsiteY2" fmla="*/ 0 h 457961"/>
                  <a:gd name="connsiteX3" fmla="*/ 0 w 735710"/>
                  <a:gd name="connsiteY3" fmla="*/ 0 h 457961"/>
                </a:gdLst>
                <a:ahLst/>
                <a:cxnLst>
                  <a:cxn ang="0">
                    <a:pos x="connsiteX0" y="connsiteY0"/>
                  </a:cxn>
                  <a:cxn ang="0">
                    <a:pos x="connsiteX1" y="connsiteY1"/>
                  </a:cxn>
                  <a:cxn ang="0">
                    <a:pos x="connsiteX2" y="connsiteY2"/>
                  </a:cxn>
                  <a:cxn ang="0">
                    <a:pos x="connsiteX3" y="connsiteY3"/>
                  </a:cxn>
                </a:cxnLst>
                <a:rect l="l" t="t" r="r" b="b"/>
                <a:pathLst>
                  <a:path w="735710" h="457961">
                    <a:moveTo>
                      <a:pt x="735711" y="457962"/>
                    </a:moveTo>
                    <a:lnTo>
                      <a:pt x="356044" y="457962"/>
                    </a:lnTo>
                    <a:lnTo>
                      <a:pt x="356044" y="0"/>
                    </a:lnTo>
                    <a:lnTo>
                      <a:pt x="0" y="0"/>
                    </a:lnTo>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53" name="Freihandform: Form 917">
                <a:extLst>
                  <a:ext uri="{FF2B5EF4-FFF2-40B4-BE49-F238E27FC236}">
                    <a16:creationId xmlns:a16="http://schemas.microsoft.com/office/drawing/2014/main" id="{2AA3EBF1-5927-6E1E-A3BD-47EDD43BEF1D}"/>
                  </a:ext>
                </a:extLst>
              </p:cNvPr>
              <p:cNvSpPr/>
              <p:nvPr/>
            </p:nvSpPr>
            <p:spPr bwMode="gray">
              <a:xfrm>
                <a:off x="44092323" y="-7001851"/>
                <a:ext cx="526542" cy="9525"/>
              </a:xfrm>
              <a:custGeom>
                <a:avLst/>
                <a:gdLst>
                  <a:gd name="connsiteX0" fmla="*/ 526542 w 526542"/>
                  <a:gd name="connsiteY0" fmla="*/ 0 h 9525"/>
                  <a:gd name="connsiteX1" fmla="*/ 0 w 526542"/>
                  <a:gd name="connsiteY1" fmla="*/ 0 h 9525"/>
                </a:gdLst>
                <a:ahLst/>
                <a:cxnLst>
                  <a:cxn ang="0">
                    <a:pos x="connsiteX0" y="connsiteY0"/>
                  </a:cxn>
                  <a:cxn ang="0">
                    <a:pos x="connsiteX1" y="connsiteY1"/>
                  </a:cxn>
                </a:cxnLst>
                <a:rect l="l" t="t" r="r" b="b"/>
                <a:pathLst>
                  <a:path w="526542" h="9525">
                    <a:moveTo>
                      <a:pt x="526542" y="0"/>
                    </a:moveTo>
                    <a:lnTo>
                      <a:pt x="0" y="0"/>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54" name="Freihandform: Form 918">
                <a:extLst>
                  <a:ext uri="{FF2B5EF4-FFF2-40B4-BE49-F238E27FC236}">
                    <a16:creationId xmlns:a16="http://schemas.microsoft.com/office/drawing/2014/main" id="{E111AB40-59D4-65FB-FF91-8156B7903CD9}"/>
                  </a:ext>
                </a:extLst>
              </p:cNvPr>
              <p:cNvSpPr/>
              <p:nvPr/>
            </p:nvSpPr>
            <p:spPr bwMode="gray">
              <a:xfrm>
                <a:off x="45182269" y="-6551699"/>
                <a:ext cx="592645" cy="505110"/>
              </a:xfrm>
              <a:custGeom>
                <a:avLst/>
                <a:gdLst>
                  <a:gd name="connsiteX0" fmla="*/ 592646 w 592645"/>
                  <a:gd name="connsiteY0" fmla="*/ 0 h 505110"/>
                  <a:gd name="connsiteX1" fmla="*/ 0 w 592645"/>
                  <a:gd name="connsiteY1" fmla="*/ 0 h 505110"/>
                  <a:gd name="connsiteX2" fmla="*/ 0 w 592645"/>
                  <a:gd name="connsiteY2" fmla="*/ 505111 h 505110"/>
                </a:gdLst>
                <a:ahLst/>
                <a:cxnLst>
                  <a:cxn ang="0">
                    <a:pos x="connsiteX0" y="connsiteY0"/>
                  </a:cxn>
                  <a:cxn ang="0">
                    <a:pos x="connsiteX1" y="connsiteY1"/>
                  </a:cxn>
                  <a:cxn ang="0">
                    <a:pos x="connsiteX2" y="connsiteY2"/>
                  </a:cxn>
                </a:cxnLst>
                <a:rect l="l" t="t" r="r" b="b"/>
                <a:pathLst>
                  <a:path w="592645" h="505110">
                    <a:moveTo>
                      <a:pt x="592646" y="0"/>
                    </a:moveTo>
                    <a:lnTo>
                      <a:pt x="0" y="0"/>
                    </a:lnTo>
                    <a:lnTo>
                      <a:pt x="0" y="505111"/>
                    </a:lnTo>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55" name="Freihandform: Form 919">
                <a:extLst>
                  <a:ext uri="{FF2B5EF4-FFF2-40B4-BE49-F238E27FC236}">
                    <a16:creationId xmlns:a16="http://schemas.microsoft.com/office/drawing/2014/main" id="{9A63A5F8-1F33-70D2-4BB4-586DC12AB93D}"/>
                  </a:ext>
                </a:extLst>
              </p:cNvPr>
              <p:cNvSpPr/>
              <p:nvPr/>
            </p:nvSpPr>
            <p:spPr bwMode="gray">
              <a:xfrm>
                <a:off x="46473668" y="-6904219"/>
                <a:ext cx="835247" cy="741330"/>
              </a:xfrm>
              <a:custGeom>
                <a:avLst/>
                <a:gdLst>
                  <a:gd name="connsiteX0" fmla="*/ 835247 w 835247"/>
                  <a:gd name="connsiteY0" fmla="*/ 741331 h 741330"/>
                  <a:gd name="connsiteX1" fmla="*/ 835247 w 835247"/>
                  <a:gd name="connsiteY1" fmla="*/ 445960 h 741330"/>
                  <a:gd name="connsiteX2" fmla="*/ 0 w 835247"/>
                  <a:gd name="connsiteY2" fmla="*/ 445960 h 741330"/>
                  <a:gd name="connsiteX3" fmla="*/ 0 w 835247"/>
                  <a:gd name="connsiteY3" fmla="*/ 0 h 741330"/>
                </a:gdLst>
                <a:ahLst/>
                <a:cxnLst>
                  <a:cxn ang="0">
                    <a:pos x="connsiteX0" y="connsiteY0"/>
                  </a:cxn>
                  <a:cxn ang="0">
                    <a:pos x="connsiteX1" y="connsiteY1"/>
                  </a:cxn>
                  <a:cxn ang="0">
                    <a:pos x="connsiteX2" y="connsiteY2"/>
                  </a:cxn>
                  <a:cxn ang="0">
                    <a:pos x="connsiteX3" y="connsiteY3"/>
                  </a:cxn>
                </a:cxnLst>
                <a:rect l="l" t="t" r="r" b="b"/>
                <a:pathLst>
                  <a:path w="835247" h="741330">
                    <a:moveTo>
                      <a:pt x="835247" y="741331"/>
                    </a:moveTo>
                    <a:lnTo>
                      <a:pt x="835247" y="445960"/>
                    </a:lnTo>
                    <a:lnTo>
                      <a:pt x="0" y="445960"/>
                    </a:lnTo>
                    <a:lnTo>
                      <a:pt x="0" y="0"/>
                    </a:lnTo>
                  </a:path>
                </a:pathLst>
              </a:custGeom>
              <a:no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56" name="Freihandform: Form 920">
                <a:extLst>
                  <a:ext uri="{FF2B5EF4-FFF2-40B4-BE49-F238E27FC236}">
                    <a16:creationId xmlns:a16="http://schemas.microsoft.com/office/drawing/2014/main" id="{1170E682-9835-8623-BEF0-68C646771B35}"/>
                  </a:ext>
                </a:extLst>
              </p:cNvPr>
              <p:cNvSpPr/>
              <p:nvPr/>
            </p:nvSpPr>
            <p:spPr bwMode="gray">
              <a:xfrm>
                <a:off x="45774914" y="-5841706"/>
                <a:ext cx="604170" cy="9525"/>
              </a:xfrm>
              <a:custGeom>
                <a:avLst/>
                <a:gdLst>
                  <a:gd name="connsiteX0" fmla="*/ 0 w 604170"/>
                  <a:gd name="connsiteY0" fmla="*/ 0 h 9525"/>
                  <a:gd name="connsiteX1" fmla="*/ 604171 w 604170"/>
                  <a:gd name="connsiteY1" fmla="*/ 0 h 9525"/>
                </a:gdLst>
                <a:ahLst/>
                <a:cxnLst>
                  <a:cxn ang="0">
                    <a:pos x="connsiteX0" y="connsiteY0"/>
                  </a:cxn>
                  <a:cxn ang="0">
                    <a:pos x="connsiteX1" y="connsiteY1"/>
                  </a:cxn>
                </a:cxnLst>
                <a:rect l="l" t="t" r="r" b="b"/>
                <a:pathLst>
                  <a:path w="604170" h="9525">
                    <a:moveTo>
                      <a:pt x="0" y="0"/>
                    </a:moveTo>
                    <a:lnTo>
                      <a:pt x="604171" y="0"/>
                    </a:lnTo>
                  </a:path>
                </a:pathLst>
              </a:custGeom>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grpSp>
      </p:grpSp>
      <p:grpSp>
        <p:nvGrpSpPr>
          <p:cNvPr id="157" name="Grupo 156">
            <a:extLst>
              <a:ext uri="{FF2B5EF4-FFF2-40B4-BE49-F238E27FC236}">
                <a16:creationId xmlns:a16="http://schemas.microsoft.com/office/drawing/2014/main" id="{3CEAEC1A-56D6-6A2A-3996-549BDFD0D1CC}"/>
              </a:ext>
            </a:extLst>
          </p:cNvPr>
          <p:cNvGrpSpPr/>
          <p:nvPr/>
        </p:nvGrpSpPr>
        <p:grpSpPr>
          <a:xfrm>
            <a:off x="5246335" y="2208644"/>
            <a:ext cx="1013906" cy="437484"/>
            <a:chOff x="5472318" y="1807374"/>
            <a:chExt cx="1352227" cy="583464"/>
          </a:xfrm>
          <a:solidFill>
            <a:sysClr val="window" lastClr="FFFFFF"/>
          </a:solidFill>
        </p:grpSpPr>
        <p:sp>
          <p:nvSpPr>
            <p:cNvPr id="158" name="Rectángulo 157">
              <a:extLst>
                <a:ext uri="{FF2B5EF4-FFF2-40B4-BE49-F238E27FC236}">
                  <a16:creationId xmlns:a16="http://schemas.microsoft.com/office/drawing/2014/main" id="{02A7AAE7-8398-A896-694E-C547E5AE6370}"/>
                </a:ext>
              </a:extLst>
            </p:cNvPr>
            <p:cNvSpPr/>
            <p:nvPr/>
          </p:nvSpPr>
          <p:spPr>
            <a:xfrm>
              <a:off x="5472318" y="1807374"/>
              <a:ext cx="1352227" cy="279064"/>
            </a:xfrm>
            <a:prstGeom prst="rect">
              <a:avLst/>
            </a:prstGeom>
            <a:grpFill/>
            <a:ln w="3175" cap="flat" cmpd="sng" algn="ctr">
              <a:solidFill>
                <a:srgbClr val="000000"/>
              </a:solidFill>
              <a:prstDash val="solid"/>
              <a:miter lim="800000"/>
            </a:ln>
            <a:effectLst/>
          </p:spPr>
          <p:txBody>
            <a:bodyPr rtlCol="0" anchor="ctr"/>
            <a:lstStyle/>
            <a:p>
              <a:pPr algn="ctr" defTabSz="685630">
                <a:defRPr/>
              </a:pPr>
              <a:r>
                <a:rPr lang="en-US" sz="900" kern="0">
                  <a:solidFill>
                    <a:srgbClr val="4C9DD0"/>
                  </a:solidFill>
                  <a:latin typeface="Calibri" panose="020F0502020204030204"/>
                  <a:cs typeface="Arial"/>
                  <a:sym typeface="Arial"/>
                </a:rPr>
                <a:t>Data Science Tools</a:t>
              </a:r>
            </a:p>
          </p:txBody>
        </p:sp>
        <p:cxnSp>
          <p:nvCxnSpPr>
            <p:cNvPr id="159" name="Conector recto de flecha 158">
              <a:extLst>
                <a:ext uri="{FF2B5EF4-FFF2-40B4-BE49-F238E27FC236}">
                  <a16:creationId xmlns:a16="http://schemas.microsoft.com/office/drawing/2014/main" id="{BF6E6E3F-98C2-0E9C-FE8B-1C5178AED651}"/>
                </a:ext>
              </a:extLst>
            </p:cNvPr>
            <p:cNvCxnSpPr>
              <a:cxnSpLocks/>
              <a:endCxn id="158" idx="2"/>
            </p:cNvCxnSpPr>
            <p:nvPr/>
          </p:nvCxnSpPr>
          <p:spPr>
            <a:xfrm flipH="1" flipV="1">
              <a:off x="6148432" y="2086438"/>
              <a:ext cx="133082" cy="304400"/>
            </a:xfrm>
            <a:prstGeom prst="straightConnector1">
              <a:avLst/>
            </a:prstGeom>
            <a:grpFill/>
            <a:ln w="3175" cap="flat" cmpd="sng" algn="ctr">
              <a:solidFill>
                <a:srgbClr val="000000"/>
              </a:solidFill>
              <a:prstDash val="solid"/>
              <a:miter lim="800000"/>
              <a:headEnd type="triangle"/>
              <a:tailEnd type="triangle"/>
            </a:ln>
            <a:effectLst/>
          </p:spPr>
        </p:cxnSp>
      </p:grpSp>
      <p:grpSp>
        <p:nvGrpSpPr>
          <p:cNvPr id="160" name="Gruppieren 310">
            <a:extLst>
              <a:ext uri="{FF2B5EF4-FFF2-40B4-BE49-F238E27FC236}">
                <a16:creationId xmlns:a16="http://schemas.microsoft.com/office/drawing/2014/main" id="{C393F145-BA77-5641-15AA-4008B1F969A7}"/>
              </a:ext>
            </a:extLst>
          </p:cNvPr>
          <p:cNvGrpSpPr>
            <a:grpSpLocks noChangeAspect="1"/>
          </p:cNvGrpSpPr>
          <p:nvPr/>
        </p:nvGrpSpPr>
        <p:grpSpPr bwMode="gray">
          <a:xfrm>
            <a:off x="5619413" y="1507367"/>
            <a:ext cx="497147" cy="497147"/>
            <a:chOff x="541338" y="2470969"/>
            <a:chExt cx="898977" cy="898977"/>
          </a:xfrm>
          <a:noFill/>
        </p:grpSpPr>
        <p:sp>
          <p:nvSpPr>
            <p:cNvPr id="161" name="Ellipse 311">
              <a:extLst>
                <a:ext uri="{FF2B5EF4-FFF2-40B4-BE49-F238E27FC236}">
                  <a16:creationId xmlns:a16="http://schemas.microsoft.com/office/drawing/2014/main" id="{7A54FB8C-C321-3669-9CD1-162932C46FF9}"/>
                </a:ext>
              </a:extLst>
            </p:cNvPr>
            <p:cNvSpPr>
              <a:spLocks noChangeAspect="1"/>
            </p:cNvSpPr>
            <p:nvPr/>
          </p:nvSpPr>
          <p:spPr bwMode="gray">
            <a:xfrm>
              <a:off x="541338" y="2470969"/>
              <a:ext cx="898977" cy="898977"/>
            </a:xfrm>
            <a:prstGeom prst="ellipse">
              <a:avLst/>
            </a:prstGeom>
            <a:grpFill/>
            <a:ln w="6350" cap="flat" cmpd="sng" algn="ctr">
              <a:solidFill>
                <a:srgbClr val="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98">
                <a:lnSpc>
                  <a:spcPct val="90000"/>
                </a:lnSpc>
                <a:spcAft>
                  <a:spcPts val="750"/>
                </a:spcAft>
                <a:defRPr/>
              </a:pPr>
              <a:endParaRPr lang="en-US" sz="1013" kern="0">
                <a:solidFill>
                  <a:prstClr val="white"/>
                </a:solidFill>
                <a:latin typeface="Calibri"/>
                <a:cs typeface="Arial"/>
                <a:sym typeface="Arial"/>
              </a:endParaRPr>
            </a:p>
          </p:txBody>
        </p:sp>
        <p:grpSp>
          <p:nvGrpSpPr>
            <p:cNvPr id="162" name="Gruppieren 312">
              <a:extLst>
                <a:ext uri="{FF2B5EF4-FFF2-40B4-BE49-F238E27FC236}">
                  <a16:creationId xmlns:a16="http://schemas.microsoft.com/office/drawing/2014/main" id="{B4F64B03-FD87-7147-17D3-B6CFBA661F72}"/>
                </a:ext>
              </a:extLst>
            </p:cNvPr>
            <p:cNvGrpSpPr>
              <a:grpSpLocks noChangeAspect="1"/>
            </p:cNvGrpSpPr>
            <p:nvPr/>
          </p:nvGrpSpPr>
          <p:grpSpPr bwMode="gray">
            <a:xfrm>
              <a:off x="730827" y="2631162"/>
              <a:ext cx="436679" cy="560955"/>
              <a:chOff x="7928353" y="4048233"/>
              <a:chExt cx="616964" cy="792549"/>
            </a:xfrm>
            <a:grpFill/>
          </p:grpSpPr>
          <p:sp>
            <p:nvSpPr>
              <p:cNvPr id="163" name="Freihandform: Form 313">
                <a:extLst>
                  <a:ext uri="{FF2B5EF4-FFF2-40B4-BE49-F238E27FC236}">
                    <a16:creationId xmlns:a16="http://schemas.microsoft.com/office/drawing/2014/main" id="{FEEF8497-858F-4C64-D688-845ED85F4C30}"/>
                  </a:ext>
                </a:extLst>
              </p:cNvPr>
              <p:cNvSpPr/>
              <p:nvPr/>
            </p:nvSpPr>
            <p:spPr bwMode="gray">
              <a:xfrm>
                <a:off x="8217158" y="4669437"/>
                <a:ext cx="24219" cy="84765"/>
              </a:xfrm>
              <a:custGeom>
                <a:avLst/>
                <a:gdLst>
                  <a:gd name="connsiteX0" fmla="*/ 18326 w 32579"/>
                  <a:gd name="connsiteY0" fmla="*/ 102218 h 114028"/>
                  <a:gd name="connsiteX1" fmla="*/ 18326 w 32579"/>
                  <a:gd name="connsiteY1" fmla="*/ 18326 h 114028"/>
                </a:gdLst>
                <a:ahLst/>
                <a:cxnLst>
                  <a:cxn ang="0">
                    <a:pos x="connsiteX0" y="connsiteY0"/>
                  </a:cxn>
                  <a:cxn ang="0">
                    <a:pos x="connsiteX1" y="connsiteY1"/>
                  </a:cxn>
                </a:cxnLst>
                <a:rect l="l" t="t" r="r" b="b"/>
                <a:pathLst>
                  <a:path w="32579" h="114028">
                    <a:moveTo>
                      <a:pt x="18326" y="102218"/>
                    </a:moveTo>
                    <a:lnTo>
                      <a:pt x="18326" y="18326"/>
                    </a:lnTo>
                  </a:path>
                </a:pathLst>
              </a:custGeom>
              <a:grpFill/>
              <a:ln w="6350" cap="flat">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64" name="Freihandform: Form 314">
                <a:extLst>
                  <a:ext uri="{FF2B5EF4-FFF2-40B4-BE49-F238E27FC236}">
                    <a16:creationId xmlns:a16="http://schemas.microsoft.com/office/drawing/2014/main" id="{2A72025C-69A6-4A82-7C34-A85DB17CFF03}"/>
                  </a:ext>
                </a:extLst>
              </p:cNvPr>
              <p:cNvSpPr/>
              <p:nvPr/>
            </p:nvSpPr>
            <p:spPr bwMode="gray">
              <a:xfrm>
                <a:off x="8330985" y="4654906"/>
                <a:ext cx="24219" cy="102928"/>
              </a:xfrm>
              <a:custGeom>
                <a:avLst/>
                <a:gdLst>
                  <a:gd name="connsiteX0" fmla="*/ 18326 w 32579"/>
                  <a:gd name="connsiteY0" fmla="*/ 18326 h 138463"/>
                  <a:gd name="connsiteX1" fmla="*/ 18326 w 32579"/>
                  <a:gd name="connsiteY1" fmla="*/ 121766 h 138463"/>
                </a:gdLst>
                <a:ahLst/>
                <a:cxnLst>
                  <a:cxn ang="0">
                    <a:pos x="connsiteX0" y="connsiteY0"/>
                  </a:cxn>
                  <a:cxn ang="0">
                    <a:pos x="connsiteX1" y="connsiteY1"/>
                  </a:cxn>
                </a:cxnLst>
                <a:rect l="l" t="t" r="r" b="b"/>
                <a:pathLst>
                  <a:path w="32579" h="138463">
                    <a:moveTo>
                      <a:pt x="18326" y="18326"/>
                    </a:moveTo>
                    <a:lnTo>
                      <a:pt x="18326" y="121766"/>
                    </a:lnTo>
                  </a:path>
                </a:pathLst>
              </a:custGeom>
              <a:grpFill/>
              <a:ln w="6350" cap="flat">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65" name="Freihandform: Form 315">
                <a:extLst>
                  <a:ext uri="{FF2B5EF4-FFF2-40B4-BE49-F238E27FC236}">
                    <a16:creationId xmlns:a16="http://schemas.microsoft.com/office/drawing/2014/main" id="{1D5EA1E0-B06D-87E6-F11F-37CC9465B7F4}"/>
                  </a:ext>
                </a:extLst>
              </p:cNvPr>
              <p:cNvSpPr/>
              <p:nvPr/>
            </p:nvSpPr>
            <p:spPr bwMode="gray">
              <a:xfrm>
                <a:off x="8151768" y="4326746"/>
                <a:ext cx="115038" cy="115038"/>
              </a:xfrm>
              <a:custGeom>
                <a:avLst/>
                <a:gdLst>
                  <a:gd name="connsiteX0" fmla="*/ 23213 w 154752"/>
                  <a:gd name="connsiteY0" fmla="*/ 77784 h 154752"/>
                  <a:gd name="connsiteX1" fmla="*/ 80227 w 154752"/>
                  <a:gd name="connsiteY1" fmla="*/ 134798 h 154752"/>
                  <a:gd name="connsiteX2" fmla="*/ 105476 w 154752"/>
                  <a:gd name="connsiteY2" fmla="*/ 134798 h 154752"/>
                  <a:gd name="connsiteX3" fmla="*/ 139685 w 154752"/>
                  <a:gd name="connsiteY3" fmla="*/ 100589 h 154752"/>
                  <a:gd name="connsiteX4" fmla="*/ 57422 w 154752"/>
                  <a:gd name="connsiteY4" fmla="*/ 18326 h 154752"/>
                  <a:gd name="connsiteX5" fmla="*/ 23213 w 154752"/>
                  <a:gd name="connsiteY5" fmla="*/ 52534 h 154752"/>
                  <a:gd name="connsiteX6" fmla="*/ 23213 w 154752"/>
                  <a:gd name="connsiteY6" fmla="*/ 77784 h 15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52" h="154752">
                    <a:moveTo>
                      <a:pt x="23213" y="77784"/>
                    </a:moveTo>
                    <a:lnTo>
                      <a:pt x="80227" y="134798"/>
                    </a:lnTo>
                    <a:cubicBezTo>
                      <a:pt x="87557" y="142128"/>
                      <a:pt x="98146" y="142128"/>
                      <a:pt x="105476" y="134798"/>
                    </a:cubicBezTo>
                    <a:lnTo>
                      <a:pt x="139685" y="100589"/>
                    </a:lnTo>
                    <a:lnTo>
                      <a:pt x="57422" y="18326"/>
                    </a:lnTo>
                    <a:lnTo>
                      <a:pt x="23213" y="52534"/>
                    </a:lnTo>
                    <a:cubicBezTo>
                      <a:pt x="16697" y="59865"/>
                      <a:pt x="16697" y="71268"/>
                      <a:pt x="23213" y="77784"/>
                    </a:cubicBezTo>
                    <a:close/>
                  </a:path>
                </a:pathLst>
              </a:custGeom>
              <a:grpFill/>
              <a:ln w="6350" cap="flat">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66" name="Freihandform: Form 316">
                <a:extLst>
                  <a:ext uri="{FF2B5EF4-FFF2-40B4-BE49-F238E27FC236}">
                    <a16:creationId xmlns:a16="http://schemas.microsoft.com/office/drawing/2014/main" id="{6855D140-F862-0290-94CA-0E4C5B6B6246}"/>
                  </a:ext>
                </a:extLst>
              </p:cNvPr>
              <p:cNvSpPr/>
              <p:nvPr/>
            </p:nvSpPr>
            <p:spPr bwMode="gray">
              <a:xfrm>
                <a:off x="8013117" y="4421197"/>
                <a:ext cx="157420" cy="157420"/>
              </a:xfrm>
              <a:custGeom>
                <a:avLst/>
                <a:gdLst>
                  <a:gd name="connsiteX0" fmla="*/ 199957 w 211767"/>
                  <a:gd name="connsiteY0" fmla="*/ 199957 h 211767"/>
                  <a:gd name="connsiteX1" fmla="*/ 18326 w 211767"/>
                  <a:gd name="connsiteY1" fmla="*/ 18326 h 211767"/>
                </a:gdLst>
                <a:ahLst/>
                <a:cxnLst>
                  <a:cxn ang="0">
                    <a:pos x="connsiteX0" y="connsiteY0"/>
                  </a:cxn>
                  <a:cxn ang="0">
                    <a:pos x="connsiteX1" y="connsiteY1"/>
                  </a:cxn>
                </a:cxnLst>
                <a:rect l="l" t="t" r="r" b="b"/>
                <a:pathLst>
                  <a:path w="211767" h="211767">
                    <a:moveTo>
                      <a:pt x="199957" y="199957"/>
                    </a:moveTo>
                    <a:lnTo>
                      <a:pt x="18326" y="18326"/>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67" name="Freihandform: Form 317">
                <a:extLst>
                  <a:ext uri="{FF2B5EF4-FFF2-40B4-BE49-F238E27FC236}">
                    <a16:creationId xmlns:a16="http://schemas.microsoft.com/office/drawing/2014/main" id="{04C1DA09-A51E-4FA7-0A55-5084411C9C6D}"/>
                  </a:ext>
                </a:extLst>
              </p:cNvPr>
              <p:cNvSpPr/>
              <p:nvPr/>
            </p:nvSpPr>
            <p:spPr bwMode="gray">
              <a:xfrm>
                <a:off x="7975276" y="4462369"/>
                <a:ext cx="157420" cy="157420"/>
              </a:xfrm>
              <a:custGeom>
                <a:avLst/>
                <a:gdLst>
                  <a:gd name="connsiteX0" fmla="*/ 124617 w 211767"/>
                  <a:gd name="connsiteY0" fmla="*/ 18326 h 211767"/>
                  <a:gd name="connsiteX1" fmla="*/ 26878 w 211767"/>
                  <a:gd name="connsiteY1" fmla="*/ 116065 h 211767"/>
                  <a:gd name="connsiteX2" fmla="*/ 26878 w 211767"/>
                  <a:gd name="connsiteY2" fmla="*/ 158418 h 211767"/>
                  <a:gd name="connsiteX3" fmla="*/ 55385 w 211767"/>
                  <a:gd name="connsiteY3" fmla="*/ 186925 h 211767"/>
                  <a:gd name="connsiteX4" fmla="*/ 97739 w 211767"/>
                  <a:gd name="connsiteY4" fmla="*/ 186925 h 211767"/>
                  <a:gd name="connsiteX5" fmla="*/ 195477 w 211767"/>
                  <a:gd name="connsiteY5" fmla="*/ 89187 h 21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767" h="211767">
                    <a:moveTo>
                      <a:pt x="124617" y="18326"/>
                    </a:moveTo>
                    <a:lnTo>
                      <a:pt x="26878" y="116065"/>
                    </a:lnTo>
                    <a:cubicBezTo>
                      <a:pt x="15475" y="127468"/>
                      <a:pt x="15475" y="146201"/>
                      <a:pt x="26878" y="158418"/>
                    </a:cubicBezTo>
                    <a:lnTo>
                      <a:pt x="55385" y="186925"/>
                    </a:lnTo>
                    <a:cubicBezTo>
                      <a:pt x="66788" y="198328"/>
                      <a:pt x="85521" y="198328"/>
                      <a:pt x="97739" y="186925"/>
                    </a:cubicBezTo>
                    <a:lnTo>
                      <a:pt x="195477" y="89187"/>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68" name="Freihandform: Form 318">
                <a:extLst>
                  <a:ext uri="{FF2B5EF4-FFF2-40B4-BE49-F238E27FC236}">
                    <a16:creationId xmlns:a16="http://schemas.microsoft.com/office/drawing/2014/main" id="{FAA0EA5A-05D0-E963-AD36-3A07A8978064}"/>
                  </a:ext>
                </a:extLst>
              </p:cNvPr>
              <p:cNvSpPr/>
              <p:nvPr/>
            </p:nvSpPr>
            <p:spPr bwMode="gray">
              <a:xfrm>
                <a:off x="8390925" y="4232899"/>
                <a:ext cx="96874" cy="96874"/>
              </a:xfrm>
              <a:custGeom>
                <a:avLst/>
                <a:gdLst>
                  <a:gd name="connsiteX0" fmla="*/ 18326 w 130318"/>
                  <a:gd name="connsiteY0" fmla="*/ 79413 h 130318"/>
                  <a:gd name="connsiteX1" fmla="*/ 49277 w 130318"/>
                  <a:gd name="connsiteY1" fmla="*/ 110363 h 130318"/>
                  <a:gd name="connsiteX2" fmla="*/ 85929 w 130318"/>
                  <a:gd name="connsiteY2" fmla="*/ 110363 h 130318"/>
                  <a:gd name="connsiteX3" fmla="*/ 110363 w 130318"/>
                  <a:gd name="connsiteY3" fmla="*/ 85929 h 130318"/>
                  <a:gd name="connsiteX4" fmla="*/ 110363 w 130318"/>
                  <a:gd name="connsiteY4" fmla="*/ 49277 h 130318"/>
                  <a:gd name="connsiteX5" fmla="*/ 79413 w 130318"/>
                  <a:gd name="connsiteY5" fmla="*/ 18326 h 13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318" h="130318">
                    <a:moveTo>
                      <a:pt x="18326" y="79413"/>
                    </a:moveTo>
                    <a:lnTo>
                      <a:pt x="49277" y="110363"/>
                    </a:lnTo>
                    <a:cubicBezTo>
                      <a:pt x="59050" y="120137"/>
                      <a:pt x="76155" y="120137"/>
                      <a:pt x="85929" y="110363"/>
                    </a:cubicBezTo>
                    <a:lnTo>
                      <a:pt x="110363" y="85929"/>
                    </a:lnTo>
                    <a:cubicBezTo>
                      <a:pt x="120137" y="76155"/>
                      <a:pt x="120137" y="59050"/>
                      <a:pt x="110363" y="49277"/>
                    </a:cubicBezTo>
                    <a:lnTo>
                      <a:pt x="79413" y="18326"/>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69" name="Freihandform: Form 319">
                <a:extLst>
                  <a:ext uri="{FF2B5EF4-FFF2-40B4-BE49-F238E27FC236}">
                    <a16:creationId xmlns:a16="http://schemas.microsoft.com/office/drawing/2014/main" id="{6F3DBE43-655E-ED9B-A07B-02FE2FBCF47B}"/>
                  </a:ext>
                </a:extLst>
              </p:cNvPr>
              <p:cNvSpPr/>
              <p:nvPr/>
            </p:nvSpPr>
            <p:spPr bwMode="gray">
              <a:xfrm>
                <a:off x="8045207" y="4296473"/>
                <a:ext cx="484369" cy="399605"/>
              </a:xfrm>
              <a:custGeom>
                <a:avLst/>
                <a:gdLst>
                  <a:gd name="connsiteX0" fmla="*/ 569735 w 651591"/>
                  <a:gd name="connsiteY0" fmla="*/ 18326 h 537562"/>
                  <a:gd name="connsiteX1" fmla="*/ 519237 w 651591"/>
                  <a:gd name="connsiteY1" fmla="*/ 423942 h 537562"/>
                  <a:gd name="connsiteX2" fmla="*/ 48462 w 651591"/>
                  <a:gd name="connsiteY2" fmla="*/ 423942 h 537562"/>
                  <a:gd name="connsiteX3" fmla="*/ 18326 w 651591"/>
                  <a:gd name="connsiteY3" fmla="*/ 393806 h 537562"/>
                </a:gdLst>
                <a:ahLst/>
                <a:cxnLst>
                  <a:cxn ang="0">
                    <a:pos x="connsiteX0" y="connsiteY0"/>
                  </a:cxn>
                  <a:cxn ang="0">
                    <a:pos x="connsiteX1" y="connsiteY1"/>
                  </a:cxn>
                  <a:cxn ang="0">
                    <a:pos x="connsiteX2" y="connsiteY2"/>
                  </a:cxn>
                  <a:cxn ang="0">
                    <a:pos x="connsiteX3" y="connsiteY3"/>
                  </a:cxn>
                </a:cxnLst>
                <a:rect l="l" t="t" r="r" b="b"/>
                <a:pathLst>
                  <a:path w="651591" h="537562">
                    <a:moveTo>
                      <a:pt x="569735" y="18326"/>
                    </a:moveTo>
                    <a:cubicBezTo>
                      <a:pt x="670732" y="119323"/>
                      <a:pt x="649555" y="294438"/>
                      <a:pt x="519237" y="423942"/>
                    </a:cubicBezTo>
                    <a:cubicBezTo>
                      <a:pt x="388919" y="554260"/>
                      <a:pt x="178780" y="554260"/>
                      <a:pt x="48462" y="423942"/>
                    </a:cubicBezTo>
                    <a:lnTo>
                      <a:pt x="18326" y="393806"/>
                    </a:lnTo>
                  </a:path>
                </a:pathLst>
              </a:custGeom>
              <a:grpFill/>
              <a:ln w="6350" cap="flat">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70" name="Freihandform: Form 328">
                <a:extLst>
                  <a:ext uri="{FF2B5EF4-FFF2-40B4-BE49-F238E27FC236}">
                    <a16:creationId xmlns:a16="http://schemas.microsoft.com/office/drawing/2014/main" id="{0772576F-5B42-5069-A061-0E626068D4B8}"/>
                  </a:ext>
                </a:extLst>
              </p:cNvPr>
              <p:cNvSpPr/>
              <p:nvPr/>
            </p:nvSpPr>
            <p:spPr bwMode="gray">
              <a:xfrm>
                <a:off x="8167358" y="4069879"/>
                <a:ext cx="357222" cy="357222"/>
              </a:xfrm>
              <a:custGeom>
                <a:avLst/>
                <a:gdLst>
                  <a:gd name="connsiteX0" fmla="*/ 22602 w 480548"/>
                  <a:gd name="connsiteY0" fmla="*/ 349212 h 480548"/>
                  <a:gd name="connsiteX1" fmla="*/ 134187 w 480548"/>
                  <a:gd name="connsiteY1" fmla="*/ 460797 h 480548"/>
                  <a:gd name="connsiteX2" fmla="*/ 153735 w 480548"/>
                  <a:gd name="connsiteY2" fmla="*/ 460797 h 480548"/>
                  <a:gd name="connsiteX3" fmla="*/ 460797 w 480548"/>
                  <a:gd name="connsiteY3" fmla="*/ 153735 h 480548"/>
                  <a:gd name="connsiteX4" fmla="*/ 460797 w 480548"/>
                  <a:gd name="connsiteY4" fmla="*/ 134187 h 480548"/>
                  <a:gd name="connsiteX5" fmla="*/ 349212 w 480548"/>
                  <a:gd name="connsiteY5" fmla="*/ 22602 h 480548"/>
                  <a:gd name="connsiteX6" fmla="*/ 329665 w 480548"/>
                  <a:gd name="connsiteY6" fmla="*/ 22602 h 480548"/>
                  <a:gd name="connsiteX7" fmla="*/ 22602 w 480548"/>
                  <a:gd name="connsiteY7" fmla="*/ 329664 h 480548"/>
                  <a:gd name="connsiteX8" fmla="*/ 22602 w 480548"/>
                  <a:gd name="connsiteY8" fmla="*/ 349212 h 48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548" h="480548">
                    <a:moveTo>
                      <a:pt x="22602" y="349212"/>
                    </a:moveTo>
                    <a:lnTo>
                      <a:pt x="134187" y="460797"/>
                    </a:lnTo>
                    <a:cubicBezTo>
                      <a:pt x="139889" y="466499"/>
                      <a:pt x="148848" y="466499"/>
                      <a:pt x="153735" y="460797"/>
                    </a:cubicBezTo>
                    <a:lnTo>
                      <a:pt x="460797" y="153735"/>
                    </a:lnTo>
                    <a:cubicBezTo>
                      <a:pt x="466499" y="148033"/>
                      <a:pt x="466499" y="139074"/>
                      <a:pt x="460797" y="134187"/>
                    </a:cubicBezTo>
                    <a:lnTo>
                      <a:pt x="349212" y="22602"/>
                    </a:lnTo>
                    <a:cubicBezTo>
                      <a:pt x="343511" y="16901"/>
                      <a:pt x="334551" y="16901"/>
                      <a:pt x="329665" y="22602"/>
                    </a:cubicBezTo>
                    <a:lnTo>
                      <a:pt x="22602" y="329664"/>
                    </a:lnTo>
                    <a:cubicBezTo>
                      <a:pt x="16901" y="335366"/>
                      <a:pt x="16901" y="344325"/>
                      <a:pt x="22602" y="349212"/>
                    </a:cubicBezTo>
                    <a:close/>
                  </a:path>
                </a:pathLst>
              </a:custGeom>
              <a:grpFill/>
              <a:ln w="6350" cap="flat">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71" name="Freihandform: Form 329">
                <a:extLst>
                  <a:ext uri="{FF2B5EF4-FFF2-40B4-BE49-F238E27FC236}">
                    <a16:creationId xmlns:a16="http://schemas.microsoft.com/office/drawing/2014/main" id="{6715B009-DF16-6050-409A-6A8D5EDCBEBF}"/>
                  </a:ext>
                </a:extLst>
              </p:cNvPr>
              <p:cNvSpPr/>
              <p:nvPr/>
            </p:nvSpPr>
            <p:spPr bwMode="gray">
              <a:xfrm>
                <a:off x="8424225" y="4048233"/>
                <a:ext cx="121092" cy="121092"/>
              </a:xfrm>
              <a:custGeom>
                <a:avLst/>
                <a:gdLst>
                  <a:gd name="connsiteX0" fmla="*/ 69639 w 162897"/>
                  <a:gd name="connsiteY0" fmla="*/ 23213 h 162897"/>
                  <a:gd name="connsiteX1" fmla="*/ 142943 w 162897"/>
                  <a:gd name="connsiteY1" fmla="*/ 96517 h 162897"/>
                  <a:gd name="connsiteX2" fmla="*/ 142943 w 162897"/>
                  <a:gd name="connsiteY2" fmla="*/ 121766 h 162897"/>
                  <a:gd name="connsiteX3" fmla="*/ 100589 w 162897"/>
                  <a:gd name="connsiteY3" fmla="*/ 147830 h 162897"/>
                  <a:gd name="connsiteX4" fmla="*/ 18326 w 162897"/>
                  <a:gd name="connsiteY4" fmla="*/ 65566 h 162897"/>
                  <a:gd name="connsiteX5" fmla="*/ 44390 w 162897"/>
                  <a:gd name="connsiteY5" fmla="*/ 23213 h 162897"/>
                  <a:gd name="connsiteX6" fmla="*/ 69639 w 162897"/>
                  <a:gd name="connsiteY6" fmla="*/ 23213 h 16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97" h="162897">
                    <a:moveTo>
                      <a:pt x="69639" y="23213"/>
                    </a:moveTo>
                    <a:lnTo>
                      <a:pt x="142943" y="96517"/>
                    </a:lnTo>
                    <a:cubicBezTo>
                      <a:pt x="150273" y="103847"/>
                      <a:pt x="150273" y="114436"/>
                      <a:pt x="142943" y="121766"/>
                    </a:cubicBezTo>
                    <a:lnTo>
                      <a:pt x="100589" y="147830"/>
                    </a:lnTo>
                    <a:lnTo>
                      <a:pt x="18326" y="65566"/>
                    </a:lnTo>
                    <a:lnTo>
                      <a:pt x="44390" y="23213"/>
                    </a:lnTo>
                    <a:cubicBezTo>
                      <a:pt x="51720" y="16697"/>
                      <a:pt x="63123" y="16697"/>
                      <a:pt x="69639" y="23213"/>
                    </a:cubicBezTo>
                    <a:close/>
                  </a:path>
                </a:pathLst>
              </a:custGeom>
              <a:grpFill/>
              <a:ln w="6350" cap="flat">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72" name="Freihandform: Form 330">
                <a:extLst>
                  <a:ext uri="{FF2B5EF4-FFF2-40B4-BE49-F238E27FC236}">
                    <a16:creationId xmlns:a16="http://schemas.microsoft.com/office/drawing/2014/main" id="{C0BB6B18-1AE4-7483-EC29-232380DCFEB4}"/>
                  </a:ext>
                </a:extLst>
              </p:cNvPr>
              <p:cNvSpPr/>
              <p:nvPr/>
            </p:nvSpPr>
            <p:spPr bwMode="gray">
              <a:xfrm>
                <a:off x="7928353" y="4588910"/>
                <a:ext cx="78710" cy="78710"/>
              </a:xfrm>
              <a:custGeom>
                <a:avLst/>
                <a:gdLst>
                  <a:gd name="connsiteX0" fmla="*/ 18326 w 105883"/>
                  <a:gd name="connsiteY0" fmla="*/ 18326 h 105883"/>
                  <a:gd name="connsiteX1" fmla="*/ 88372 w 105883"/>
                  <a:gd name="connsiteY1" fmla="*/ 88372 h 105883"/>
                </a:gdLst>
                <a:ahLst/>
                <a:cxnLst>
                  <a:cxn ang="0">
                    <a:pos x="connsiteX0" y="connsiteY0"/>
                  </a:cxn>
                  <a:cxn ang="0">
                    <a:pos x="connsiteX1" y="connsiteY1"/>
                  </a:cxn>
                </a:cxnLst>
                <a:rect l="l" t="t" r="r" b="b"/>
                <a:pathLst>
                  <a:path w="105883" h="105883">
                    <a:moveTo>
                      <a:pt x="18326" y="18326"/>
                    </a:moveTo>
                    <a:lnTo>
                      <a:pt x="88372" y="88372"/>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73" name="Freihandform: Form 331">
                <a:extLst>
                  <a:ext uri="{FF2B5EF4-FFF2-40B4-BE49-F238E27FC236}">
                    <a16:creationId xmlns:a16="http://schemas.microsoft.com/office/drawing/2014/main" id="{D1891859-A395-8744-3CED-7FB8F66F97F1}"/>
                  </a:ext>
                </a:extLst>
              </p:cNvPr>
              <p:cNvSpPr/>
              <p:nvPr/>
            </p:nvSpPr>
            <p:spPr bwMode="gray">
              <a:xfrm>
                <a:off x="8126944" y="4731799"/>
                <a:ext cx="320894" cy="108983"/>
              </a:xfrm>
              <a:custGeom>
                <a:avLst/>
                <a:gdLst>
                  <a:gd name="connsiteX0" fmla="*/ 413353 w 431679"/>
                  <a:gd name="connsiteY0" fmla="*/ 134798 h 146608"/>
                  <a:gd name="connsiteX1" fmla="*/ 18326 w 431679"/>
                  <a:gd name="connsiteY1" fmla="*/ 134798 h 146608"/>
                  <a:gd name="connsiteX2" fmla="*/ 29729 w 431679"/>
                  <a:gd name="connsiteY2" fmla="*/ 80227 h 146608"/>
                  <a:gd name="connsiteX3" fmla="*/ 106291 w 431679"/>
                  <a:gd name="connsiteY3" fmla="*/ 18326 h 146608"/>
                  <a:gd name="connsiteX4" fmla="*/ 326203 w 431679"/>
                  <a:gd name="connsiteY4" fmla="*/ 18326 h 146608"/>
                  <a:gd name="connsiteX5" fmla="*/ 402765 w 431679"/>
                  <a:gd name="connsiteY5" fmla="*/ 80227 h 146608"/>
                  <a:gd name="connsiteX6" fmla="*/ 413353 w 431679"/>
                  <a:gd name="connsiteY6" fmla="*/ 134798 h 1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79" h="146608">
                    <a:moveTo>
                      <a:pt x="413353" y="134798"/>
                    </a:moveTo>
                    <a:lnTo>
                      <a:pt x="18326" y="134798"/>
                    </a:lnTo>
                    <a:lnTo>
                      <a:pt x="29729" y="80227"/>
                    </a:lnTo>
                    <a:cubicBezTo>
                      <a:pt x="37059" y="44390"/>
                      <a:pt x="68824" y="18326"/>
                      <a:pt x="106291" y="18326"/>
                    </a:cubicBezTo>
                    <a:lnTo>
                      <a:pt x="326203" y="18326"/>
                    </a:lnTo>
                    <a:cubicBezTo>
                      <a:pt x="362855" y="18326"/>
                      <a:pt x="394620" y="44390"/>
                      <a:pt x="402765" y="80227"/>
                    </a:cubicBezTo>
                    <a:lnTo>
                      <a:pt x="413353" y="134798"/>
                    </a:lnTo>
                    <a:close/>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74" name="Freihandform: Form 332">
                <a:extLst>
                  <a:ext uri="{FF2B5EF4-FFF2-40B4-BE49-F238E27FC236}">
                    <a16:creationId xmlns:a16="http://schemas.microsoft.com/office/drawing/2014/main" id="{6A11CBEF-748B-062F-18C5-D667703F75BD}"/>
                  </a:ext>
                </a:extLst>
              </p:cNvPr>
              <p:cNvSpPr/>
              <p:nvPr/>
            </p:nvSpPr>
            <p:spPr bwMode="gray">
              <a:xfrm>
                <a:off x="8363679" y="4160243"/>
                <a:ext cx="72656" cy="72656"/>
              </a:xfrm>
              <a:custGeom>
                <a:avLst/>
                <a:gdLst>
                  <a:gd name="connsiteX0" fmla="*/ 79413 w 97738"/>
                  <a:gd name="connsiteY0" fmla="*/ 79413 h 97738"/>
                  <a:gd name="connsiteX1" fmla="*/ 18326 w 97738"/>
                  <a:gd name="connsiteY1" fmla="*/ 18326 h 97738"/>
                </a:gdLst>
                <a:ahLst/>
                <a:cxnLst>
                  <a:cxn ang="0">
                    <a:pos x="connsiteX0" y="connsiteY0"/>
                  </a:cxn>
                  <a:cxn ang="0">
                    <a:pos x="connsiteX1" y="connsiteY1"/>
                  </a:cxn>
                </a:cxnLst>
                <a:rect l="l" t="t" r="r" b="b"/>
                <a:pathLst>
                  <a:path w="97738" h="97738">
                    <a:moveTo>
                      <a:pt x="79413" y="79413"/>
                    </a:moveTo>
                    <a:lnTo>
                      <a:pt x="18326" y="18326"/>
                    </a:lnTo>
                  </a:path>
                </a:pathLst>
              </a:custGeom>
              <a:grpFill/>
              <a:ln w="6350" cap="rnd">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grpSp>
      </p:grpSp>
      <p:grpSp>
        <p:nvGrpSpPr>
          <p:cNvPr id="175" name="Gruppieren 499">
            <a:extLst>
              <a:ext uri="{FF2B5EF4-FFF2-40B4-BE49-F238E27FC236}">
                <a16:creationId xmlns:a16="http://schemas.microsoft.com/office/drawing/2014/main" id="{7BC69096-8626-F378-362C-4AB2529E384F}"/>
              </a:ext>
            </a:extLst>
          </p:cNvPr>
          <p:cNvGrpSpPr>
            <a:grpSpLocks noChangeAspect="1"/>
          </p:cNvGrpSpPr>
          <p:nvPr/>
        </p:nvGrpSpPr>
        <p:grpSpPr bwMode="gray">
          <a:xfrm>
            <a:off x="4782019" y="1725502"/>
            <a:ext cx="473444" cy="473444"/>
            <a:chOff x="6211988" y="2470969"/>
            <a:chExt cx="898977" cy="898977"/>
          </a:xfrm>
          <a:noFill/>
        </p:grpSpPr>
        <p:sp>
          <p:nvSpPr>
            <p:cNvPr id="176" name="Ellipse 500">
              <a:extLst>
                <a:ext uri="{FF2B5EF4-FFF2-40B4-BE49-F238E27FC236}">
                  <a16:creationId xmlns:a16="http://schemas.microsoft.com/office/drawing/2014/main" id="{96EA7E45-68B7-3F8C-9678-A6A979450660}"/>
                </a:ext>
              </a:extLst>
            </p:cNvPr>
            <p:cNvSpPr>
              <a:spLocks noChangeAspect="1"/>
            </p:cNvSpPr>
            <p:nvPr/>
          </p:nvSpPr>
          <p:spPr bwMode="gray">
            <a:xfrm>
              <a:off x="6211988" y="2470969"/>
              <a:ext cx="898977" cy="898977"/>
            </a:xfrm>
            <a:prstGeom prst="ellipse">
              <a:avLst/>
            </a:prstGeom>
            <a:grpFill/>
            <a:ln w="6350" cap="flat" cmpd="sng" algn="ctr">
              <a:solidFill>
                <a:srgbClr val="000000"/>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98">
                <a:lnSpc>
                  <a:spcPct val="90000"/>
                </a:lnSpc>
                <a:spcAft>
                  <a:spcPts val="750"/>
                </a:spcAft>
                <a:defRPr/>
              </a:pPr>
              <a:endParaRPr lang="en-US" sz="1013" kern="0">
                <a:solidFill>
                  <a:prstClr val="white"/>
                </a:solidFill>
                <a:latin typeface="Calibri"/>
                <a:cs typeface="Arial"/>
                <a:sym typeface="Arial"/>
              </a:endParaRPr>
            </a:p>
          </p:txBody>
        </p:sp>
        <p:grpSp>
          <p:nvGrpSpPr>
            <p:cNvPr id="177" name="Grafik 616">
              <a:extLst>
                <a:ext uri="{FF2B5EF4-FFF2-40B4-BE49-F238E27FC236}">
                  <a16:creationId xmlns:a16="http://schemas.microsoft.com/office/drawing/2014/main" id="{B9F6E648-EE92-B7FB-C133-A76C78FF03F2}"/>
                </a:ext>
              </a:extLst>
            </p:cNvPr>
            <p:cNvGrpSpPr>
              <a:grpSpLocks noChangeAspect="1"/>
            </p:cNvGrpSpPr>
            <p:nvPr/>
          </p:nvGrpSpPr>
          <p:grpSpPr bwMode="gray">
            <a:xfrm>
              <a:off x="6473357" y="2777106"/>
              <a:ext cx="371197" cy="287093"/>
              <a:chOff x="24860848" y="21690317"/>
              <a:chExt cx="3711969" cy="2870925"/>
            </a:xfrm>
            <a:grpFill/>
          </p:grpSpPr>
          <p:sp>
            <p:nvSpPr>
              <p:cNvPr id="178" name="Freihandform: Form 502">
                <a:extLst>
                  <a:ext uri="{FF2B5EF4-FFF2-40B4-BE49-F238E27FC236}">
                    <a16:creationId xmlns:a16="http://schemas.microsoft.com/office/drawing/2014/main" id="{2EAE1F8D-3929-FE20-D84E-B59C5ED4833D}"/>
                  </a:ext>
                </a:extLst>
              </p:cNvPr>
              <p:cNvSpPr/>
              <p:nvPr/>
            </p:nvSpPr>
            <p:spPr bwMode="gray">
              <a:xfrm>
                <a:off x="26719138" y="21758992"/>
                <a:ext cx="1014519" cy="1103185"/>
              </a:xfrm>
              <a:custGeom>
                <a:avLst/>
                <a:gdLst>
                  <a:gd name="connsiteX0" fmla="*/ 1012900 w 1014519"/>
                  <a:gd name="connsiteY0" fmla="*/ 551593 h 1103185"/>
                  <a:gd name="connsiteX1" fmla="*/ 507218 w 1014519"/>
                  <a:gd name="connsiteY1" fmla="*/ 1103186 h 1103185"/>
                  <a:gd name="connsiteX2" fmla="*/ 1631 w 1014519"/>
                  <a:gd name="connsiteY2" fmla="*/ 551593 h 1103185"/>
                  <a:gd name="connsiteX3" fmla="*/ 507313 w 1014519"/>
                  <a:gd name="connsiteY3" fmla="*/ 0 h 1103185"/>
                  <a:gd name="connsiteX4" fmla="*/ 1012900 w 1014519"/>
                  <a:gd name="connsiteY4" fmla="*/ 551593 h 11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519" h="1103185">
                    <a:moveTo>
                      <a:pt x="1012900" y="551593"/>
                    </a:moveTo>
                    <a:cubicBezTo>
                      <a:pt x="990326" y="855345"/>
                      <a:pt x="760106" y="1103186"/>
                      <a:pt x="507218" y="1103186"/>
                    </a:cubicBezTo>
                    <a:cubicBezTo>
                      <a:pt x="254329" y="1103186"/>
                      <a:pt x="23729" y="855536"/>
                      <a:pt x="1631" y="551593"/>
                    </a:cubicBezTo>
                    <a:cubicBezTo>
                      <a:pt x="-21420" y="235553"/>
                      <a:pt x="202513" y="0"/>
                      <a:pt x="507313" y="0"/>
                    </a:cubicBezTo>
                    <a:cubicBezTo>
                      <a:pt x="812113" y="0"/>
                      <a:pt x="1035855" y="241268"/>
                      <a:pt x="1012900" y="551593"/>
                    </a:cubicBezTo>
                    <a:close/>
                  </a:path>
                </a:pathLst>
              </a:custGeom>
              <a:grp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79" name="Freihandform: Form 503">
                <a:extLst>
                  <a:ext uri="{FF2B5EF4-FFF2-40B4-BE49-F238E27FC236}">
                    <a16:creationId xmlns:a16="http://schemas.microsoft.com/office/drawing/2014/main" id="{0B3982F3-C479-72D8-872D-295383F3DBE9}"/>
                  </a:ext>
                </a:extLst>
              </p:cNvPr>
              <p:cNvSpPr/>
              <p:nvPr/>
            </p:nvSpPr>
            <p:spPr bwMode="gray">
              <a:xfrm>
                <a:off x="26123178" y="23229937"/>
                <a:ext cx="2204457" cy="919353"/>
              </a:xfrm>
              <a:custGeom>
                <a:avLst/>
                <a:gdLst>
                  <a:gd name="connsiteX0" fmla="*/ 2204457 w 2204457"/>
                  <a:gd name="connsiteY0" fmla="*/ 774859 h 919353"/>
                  <a:gd name="connsiteX1" fmla="*/ 1103177 w 2204457"/>
                  <a:gd name="connsiteY1" fmla="*/ 0 h 919353"/>
                  <a:gd name="connsiteX2" fmla="*/ 2087 w 2204457"/>
                  <a:gd name="connsiteY2" fmla="*/ 796385 h 919353"/>
                  <a:gd name="connsiteX3" fmla="*/ 91908 w 2204457"/>
                  <a:gd name="connsiteY3" fmla="*/ 919353 h 919353"/>
                  <a:gd name="connsiteX4" fmla="*/ 976685 w 2204457"/>
                  <a:gd name="connsiteY4" fmla="*/ 919353 h 919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57" h="919353">
                    <a:moveTo>
                      <a:pt x="2204457" y="774859"/>
                    </a:moveTo>
                    <a:cubicBezTo>
                      <a:pt x="2110446" y="254317"/>
                      <a:pt x="1603144" y="0"/>
                      <a:pt x="1103177" y="0"/>
                    </a:cubicBezTo>
                    <a:cubicBezTo>
                      <a:pt x="603210" y="0"/>
                      <a:pt x="95908" y="275749"/>
                      <a:pt x="2087" y="796385"/>
                    </a:cubicBezTo>
                    <a:cubicBezTo>
                      <a:pt x="-9248" y="859060"/>
                      <a:pt x="26280" y="919353"/>
                      <a:pt x="91908" y="919353"/>
                    </a:cubicBezTo>
                    <a:lnTo>
                      <a:pt x="976685" y="919353"/>
                    </a:lnTo>
                  </a:path>
                </a:pathLst>
              </a:custGeom>
              <a:grp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80" name="Freihandform: Form 504">
                <a:extLst>
                  <a:ext uri="{FF2B5EF4-FFF2-40B4-BE49-F238E27FC236}">
                    <a16:creationId xmlns:a16="http://schemas.microsoft.com/office/drawing/2014/main" id="{7F6EAAC2-2CEE-7B58-4168-044E4DF87671}"/>
                  </a:ext>
                </a:extLst>
              </p:cNvPr>
              <p:cNvSpPr/>
              <p:nvPr/>
            </p:nvSpPr>
            <p:spPr bwMode="gray">
              <a:xfrm>
                <a:off x="27081487" y="24011463"/>
                <a:ext cx="1491330" cy="549779"/>
              </a:xfrm>
              <a:custGeom>
                <a:avLst/>
                <a:gdLst>
                  <a:gd name="connsiteX0" fmla="*/ 274892 w 1491329"/>
                  <a:gd name="connsiteY0" fmla="*/ 0 h 549783"/>
                  <a:gd name="connsiteX1" fmla="*/ 1216438 w 1491329"/>
                  <a:gd name="connsiteY1" fmla="*/ 0 h 549783"/>
                  <a:gd name="connsiteX2" fmla="*/ 1491329 w 1491329"/>
                  <a:gd name="connsiteY2" fmla="*/ 274891 h 549783"/>
                  <a:gd name="connsiteX3" fmla="*/ 1491329 w 1491329"/>
                  <a:gd name="connsiteY3" fmla="*/ 274891 h 549783"/>
                  <a:gd name="connsiteX4" fmla="*/ 1216438 w 1491329"/>
                  <a:gd name="connsiteY4" fmla="*/ 549783 h 549783"/>
                  <a:gd name="connsiteX5" fmla="*/ 274892 w 1491329"/>
                  <a:gd name="connsiteY5" fmla="*/ 549783 h 549783"/>
                  <a:gd name="connsiteX6" fmla="*/ 0 w 1491329"/>
                  <a:gd name="connsiteY6" fmla="*/ 274891 h 549783"/>
                  <a:gd name="connsiteX7" fmla="*/ 0 w 1491329"/>
                  <a:gd name="connsiteY7" fmla="*/ 274891 h 549783"/>
                  <a:gd name="connsiteX8" fmla="*/ 274892 w 1491329"/>
                  <a:gd name="connsiteY8" fmla="*/ 0 h 549783"/>
                  <a:gd name="connsiteX0" fmla="*/ 274892 w 1491329"/>
                  <a:gd name="connsiteY0" fmla="*/ 9640 h 559423"/>
                  <a:gd name="connsiteX1" fmla="*/ 779139 w 1491329"/>
                  <a:gd name="connsiteY1" fmla="*/ 0 h 559423"/>
                  <a:gd name="connsiteX2" fmla="*/ 1216438 w 1491329"/>
                  <a:gd name="connsiteY2" fmla="*/ 9640 h 559423"/>
                  <a:gd name="connsiteX3" fmla="*/ 1491329 w 1491329"/>
                  <a:gd name="connsiteY3" fmla="*/ 284531 h 559423"/>
                  <a:gd name="connsiteX4" fmla="*/ 1491329 w 1491329"/>
                  <a:gd name="connsiteY4" fmla="*/ 284531 h 559423"/>
                  <a:gd name="connsiteX5" fmla="*/ 1216438 w 1491329"/>
                  <a:gd name="connsiteY5" fmla="*/ 559423 h 559423"/>
                  <a:gd name="connsiteX6" fmla="*/ 274892 w 1491329"/>
                  <a:gd name="connsiteY6" fmla="*/ 559423 h 559423"/>
                  <a:gd name="connsiteX7" fmla="*/ 0 w 1491329"/>
                  <a:gd name="connsiteY7" fmla="*/ 284531 h 559423"/>
                  <a:gd name="connsiteX8" fmla="*/ 0 w 1491329"/>
                  <a:gd name="connsiteY8" fmla="*/ 284531 h 559423"/>
                  <a:gd name="connsiteX9" fmla="*/ 274892 w 1491329"/>
                  <a:gd name="connsiteY9" fmla="*/ 9640 h 559423"/>
                  <a:gd name="connsiteX0" fmla="*/ 779139 w 1693539"/>
                  <a:gd name="connsiteY0" fmla="*/ 0 h 914405"/>
                  <a:gd name="connsiteX1" fmla="*/ 1216438 w 1693539"/>
                  <a:gd name="connsiteY1" fmla="*/ 9640 h 914405"/>
                  <a:gd name="connsiteX2" fmla="*/ 1491329 w 1693539"/>
                  <a:gd name="connsiteY2" fmla="*/ 284531 h 914405"/>
                  <a:gd name="connsiteX3" fmla="*/ 1491329 w 1693539"/>
                  <a:gd name="connsiteY3" fmla="*/ 284531 h 914405"/>
                  <a:gd name="connsiteX4" fmla="*/ 1216438 w 1693539"/>
                  <a:gd name="connsiteY4" fmla="*/ 559423 h 914405"/>
                  <a:gd name="connsiteX5" fmla="*/ 274892 w 1693539"/>
                  <a:gd name="connsiteY5" fmla="*/ 559423 h 914405"/>
                  <a:gd name="connsiteX6" fmla="*/ 0 w 1693539"/>
                  <a:gd name="connsiteY6" fmla="*/ 284531 h 914405"/>
                  <a:gd name="connsiteX7" fmla="*/ 0 w 1693539"/>
                  <a:gd name="connsiteY7" fmla="*/ 284531 h 914405"/>
                  <a:gd name="connsiteX8" fmla="*/ 274892 w 1693539"/>
                  <a:gd name="connsiteY8" fmla="*/ 9640 h 914405"/>
                  <a:gd name="connsiteX9" fmla="*/ 1693538 w 1693539"/>
                  <a:gd name="connsiteY9" fmla="*/ 914405 h 914405"/>
                  <a:gd name="connsiteX0" fmla="*/ 779139 w 1491329"/>
                  <a:gd name="connsiteY0" fmla="*/ 0 h 559423"/>
                  <a:gd name="connsiteX1" fmla="*/ 1216438 w 1491329"/>
                  <a:gd name="connsiteY1" fmla="*/ 9640 h 559423"/>
                  <a:gd name="connsiteX2" fmla="*/ 1491329 w 1491329"/>
                  <a:gd name="connsiteY2" fmla="*/ 284531 h 559423"/>
                  <a:gd name="connsiteX3" fmla="*/ 1491329 w 1491329"/>
                  <a:gd name="connsiteY3" fmla="*/ 284531 h 559423"/>
                  <a:gd name="connsiteX4" fmla="*/ 1216438 w 1491329"/>
                  <a:gd name="connsiteY4" fmla="*/ 559423 h 559423"/>
                  <a:gd name="connsiteX5" fmla="*/ 274892 w 1491329"/>
                  <a:gd name="connsiteY5" fmla="*/ 559423 h 559423"/>
                  <a:gd name="connsiteX6" fmla="*/ 0 w 1491329"/>
                  <a:gd name="connsiteY6" fmla="*/ 284531 h 559423"/>
                  <a:gd name="connsiteX7" fmla="*/ 0 w 1491329"/>
                  <a:gd name="connsiteY7" fmla="*/ 284531 h 559423"/>
                  <a:gd name="connsiteX8" fmla="*/ 274892 w 1491329"/>
                  <a:gd name="connsiteY8" fmla="*/ 9640 h 559423"/>
                  <a:gd name="connsiteX0" fmla="*/ 1216438 w 1491329"/>
                  <a:gd name="connsiteY0" fmla="*/ 0 h 549783"/>
                  <a:gd name="connsiteX1" fmla="*/ 1491329 w 1491329"/>
                  <a:gd name="connsiteY1" fmla="*/ 274891 h 549783"/>
                  <a:gd name="connsiteX2" fmla="*/ 1491329 w 1491329"/>
                  <a:gd name="connsiteY2" fmla="*/ 274891 h 549783"/>
                  <a:gd name="connsiteX3" fmla="*/ 1216438 w 1491329"/>
                  <a:gd name="connsiteY3" fmla="*/ 549783 h 549783"/>
                  <a:gd name="connsiteX4" fmla="*/ 274892 w 1491329"/>
                  <a:gd name="connsiteY4" fmla="*/ 549783 h 549783"/>
                  <a:gd name="connsiteX5" fmla="*/ 0 w 1491329"/>
                  <a:gd name="connsiteY5" fmla="*/ 274891 h 549783"/>
                  <a:gd name="connsiteX6" fmla="*/ 0 w 1491329"/>
                  <a:gd name="connsiteY6" fmla="*/ 274891 h 549783"/>
                  <a:gd name="connsiteX7" fmla="*/ 274892 w 1491329"/>
                  <a:gd name="connsiteY7" fmla="*/ 0 h 5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329" h="549783">
                    <a:moveTo>
                      <a:pt x="1216438" y="0"/>
                    </a:moveTo>
                    <a:cubicBezTo>
                      <a:pt x="1368266" y="0"/>
                      <a:pt x="1491329" y="123063"/>
                      <a:pt x="1491329" y="274891"/>
                    </a:cubicBezTo>
                    <a:lnTo>
                      <a:pt x="1491329" y="274891"/>
                    </a:lnTo>
                    <a:cubicBezTo>
                      <a:pt x="1491329" y="426720"/>
                      <a:pt x="1368266" y="549783"/>
                      <a:pt x="1216438" y="549783"/>
                    </a:cubicBezTo>
                    <a:lnTo>
                      <a:pt x="274892" y="549783"/>
                    </a:lnTo>
                    <a:cubicBezTo>
                      <a:pt x="123063" y="549783"/>
                      <a:pt x="0" y="426720"/>
                      <a:pt x="0" y="274891"/>
                    </a:cubicBezTo>
                    <a:lnTo>
                      <a:pt x="0" y="274891"/>
                    </a:lnTo>
                    <a:cubicBezTo>
                      <a:pt x="0" y="123063"/>
                      <a:pt x="123063" y="0"/>
                      <a:pt x="274892" y="0"/>
                    </a:cubicBezTo>
                  </a:path>
                </a:pathLst>
              </a:custGeom>
              <a:grp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81" name="Freihandform: Form 505">
                <a:extLst>
                  <a:ext uri="{FF2B5EF4-FFF2-40B4-BE49-F238E27FC236}">
                    <a16:creationId xmlns:a16="http://schemas.microsoft.com/office/drawing/2014/main" id="{6163A929-F8DE-D4C0-9C6C-0D7F731CD4DB}"/>
                  </a:ext>
                </a:extLst>
              </p:cNvPr>
              <p:cNvSpPr/>
              <p:nvPr/>
            </p:nvSpPr>
            <p:spPr bwMode="gray">
              <a:xfrm>
                <a:off x="27453622" y="23293565"/>
                <a:ext cx="797147" cy="1267586"/>
              </a:xfrm>
              <a:custGeom>
                <a:avLst/>
                <a:gdLst>
                  <a:gd name="connsiteX0" fmla="*/ 482537 w 797147"/>
                  <a:gd name="connsiteY0" fmla="*/ 1267587 h 1267586"/>
                  <a:gd name="connsiteX1" fmla="*/ 0 w 797147"/>
                  <a:gd name="connsiteY1" fmla="*/ 1267587 h 1267586"/>
                  <a:gd name="connsiteX2" fmla="*/ 164497 w 797147"/>
                  <a:gd name="connsiteY2" fmla="*/ 0 h 1267586"/>
                  <a:gd name="connsiteX3" fmla="*/ 797147 w 797147"/>
                  <a:gd name="connsiteY3" fmla="*/ 478536 h 1267586"/>
                  <a:gd name="connsiteX4" fmla="*/ 482537 w 797147"/>
                  <a:gd name="connsiteY4" fmla="*/ 1267587 h 1267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147" h="1267586">
                    <a:moveTo>
                      <a:pt x="482537" y="1267587"/>
                    </a:moveTo>
                    <a:lnTo>
                      <a:pt x="0" y="1267587"/>
                    </a:lnTo>
                    <a:lnTo>
                      <a:pt x="164497" y="0"/>
                    </a:lnTo>
                    <a:cubicBezTo>
                      <a:pt x="164497" y="0"/>
                      <a:pt x="579120" y="113728"/>
                      <a:pt x="797147" y="478536"/>
                    </a:cubicBezTo>
                    <a:lnTo>
                      <a:pt x="482537" y="1267587"/>
                    </a:lnTo>
                    <a:close/>
                  </a:path>
                </a:pathLst>
              </a:custGeom>
              <a:grpFill/>
              <a:ln w="6350" cap="flat">
                <a:solidFill>
                  <a:srgbClr val="000000"/>
                </a:solidFill>
                <a:prstDash val="solid"/>
                <a:miter/>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82" name="Freihandform: Form 506">
                <a:extLst>
                  <a:ext uri="{FF2B5EF4-FFF2-40B4-BE49-F238E27FC236}">
                    <a16:creationId xmlns:a16="http://schemas.microsoft.com/office/drawing/2014/main" id="{D63ADD98-AE53-CFC0-F432-21184939D77D}"/>
                  </a:ext>
                </a:extLst>
              </p:cNvPr>
              <p:cNvSpPr/>
              <p:nvPr/>
            </p:nvSpPr>
            <p:spPr bwMode="gray">
              <a:xfrm>
                <a:off x="25345900" y="21690317"/>
                <a:ext cx="825733" cy="897826"/>
              </a:xfrm>
              <a:custGeom>
                <a:avLst/>
                <a:gdLst>
                  <a:gd name="connsiteX0" fmla="*/ 824418 w 825733"/>
                  <a:gd name="connsiteY0" fmla="*/ 448913 h 897826"/>
                  <a:gd name="connsiteX1" fmla="*/ 412939 w 825733"/>
                  <a:gd name="connsiteY1" fmla="*/ 897827 h 897826"/>
                  <a:gd name="connsiteX2" fmla="*/ 1363 w 825733"/>
                  <a:gd name="connsiteY2" fmla="*/ 448913 h 897826"/>
                  <a:gd name="connsiteX3" fmla="*/ 412939 w 825733"/>
                  <a:gd name="connsiteY3" fmla="*/ 0 h 897826"/>
                  <a:gd name="connsiteX4" fmla="*/ 824418 w 825733"/>
                  <a:gd name="connsiteY4" fmla="*/ 448913 h 89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733" h="897826">
                    <a:moveTo>
                      <a:pt x="824418" y="448913"/>
                    </a:moveTo>
                    <a:cubicBezTo>
                      <a:pt x="806131" y="696087"/>
                      <a:pt x="618679" y="897827"/>
                      <a:pt x="412939" y="897827"/>
                    </a:cubicBezTo>
                    <a:cubicBezTo>
                      <a:pt x="207199" y="897827"/>
                      <a:pt x="19365" y="696182"/>
                      <a:pt x="1363" y="448913"/>
                    </a:cubicBezTo>
                    <a:cubicBezTo>
                      <a:pt x="-17687" y="191738"/>
                      <a:pt x="165098" y="0"/>
                      <a:pt x="412939" y="0"/>
                    </a:cubicBezTo>
                    <a:cubicBezTo>
                      <a:pt x="660779" y="0"/>
                      <a:pt x="843088" y="196406"/>
                      <a:pt x="824418" y="448913"/>
                    </a:cubicBezTo>
                    <a:close/>
                  </a:path>
                </a:pathLst>
              </a:custGeom>
              <a:grp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sp>
            <p:nvSpPr>
              <p:cNvPr id="183" name="Freihandform: Form 507">
                <a:extLst>
                  <a:ext uri="{FF2B5EF4-FFF2-40B4-BE49-F238E27FC236}">
                    <a16:creationId xmlns:a16="http://schemas.microsoft.com/office/drawing/2014/main" id="{CBC79332-378F-DF37-FA94-AAB083BBC473}"/>
                  </a:ext>
                </a:extLst>
              </p:cNvPr>
              <p:cNvSpPr/>
              <p:nvPr/>
            </p:nvSpPr>
            <p:spPr bwMode="gray">
              <a:xfrm>
                <a:off x="24860848" y="22887418"/>
                <a:ext cx="1529116" cy="747807"/>
              </a:xfrm>
              <a:custGeom>
                <a:avLst/>
                <a:gdLst>
                  <a:gd name="connsiteX0" fmla="*/ 1529117 w 1529116"/>
                  <a:gd name="connsiteY0" fmla="*/ 208407 h 747807"/>
                  <a:gd name="connsiteX1" fmla="*/ 897990 w 1529116"/>
                  <a:gd name="connsiteY1" fmla="*/ 0 h 747807"/>
                  <a:gd name="connsiteX2" fmla="*/ 1783 w 1529116"/>
                  <a:gd name="connsiteY2" fmla="*/ 647700 h 747807"/>
                  <a:gd name="connsiteX3" fmla="*/ 74935 w 1529116"/>
                  <a:gd name="connsiteY3" fmla="*/ 747808 h 747807"/>
                  <a:gd name="connsiteX4" fmla="*/ 1098778 w 1529116"/>
                  <a:gd name="connsiteY4" fmla="*/ 747808 h 747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116" h="747807">
                    <a:moveTo>
                      <a:pt x="1529117" y="208407"/>
                    </a:moveTo>
                    <a:cubicBezTo>
                      <a:pt x="1357667" y="70961"/>
                      <a:pt x="1126686" y="0"/>
                      <a:pt x="897990" y="0"/>
                    </a:cubicBezTo>
                    <a:cubicBezTo>
                      <a:pt x="491083" y="0"/>
                      <a:pt x="78174" y="224409"/>
                      <a:pt x="1783" y="647700"/>
                    </a:cubicBezTo>
                    <a:cubicBezTo>
                      <a:pt x="-7742" y="698849"/>
                      <a:pt x="21500" y="747808"/>
                      <a:pt x="74935" y="747808"/>
                    </a:cubicBezTo>
                    <a:lnTo>
                      <a:pt x="1098778" y="747808"/>
                    </a:lnTo>
                  </a:path>
                </a:pathLst>
              </a:custGeom>
              <a:grpFill/>
              <a:ln w="6350" cap="rnd">
                <a:solidFill>
                  <a:srgbClr val="000000"/>
                </a:solidFill>
                <a:prstDash val="solid"/>
                <a:round/>
              </a:ln>
            </p:spPr>
            <p:txBody>
              <a:bodyPr lIns="0" tIns="0" rIns="0" bIns="0" rtlCol="0" anchor="ctr"/>
              <a:lstStyle/>
              <a:p>
                <a:pPr defTabSz="685698">
                  <a:defRPr/>
                </a:pPr>
                <a:endParaRPr lang="en-US" sz="1013" kern="0">
                  <a:solidFill>
                    <a:prstClr val="white"/>
                  </a:solidFill>
                  <a:latin typeface="Calibri" panose="020F0502020204030204"/>
                  <a:cs typeface="Arial"/>
                  <a:sym typeface="Arial"/>
                </a:endParaRPr>
              </a:p>
            </p:txBody>
          </p:sp>
        </p:grpSp>
      </p:grpSp>
      <p:sp>
        <p:nvSpPr>
          <p:cNvPr id="184" name="Rectángulo 182">
            <a:extLst>
              <a:ext uri="{FF2B5EF4-FFF2-40B4-BE49-F238E27FC236}">
                <a16:creationId xmlns:a16="http://schemas.microsoft.com/office/drawing/2014/main" id="{03505C88-9A6F-202A-051D-AB056AAC18CF}"/>
              </a:ext>
            </a:extLst>
          </p:cNvPr>
          <p:cNvSpPr/>
          <p:nvPr/>
        </p:nvSpPr>
        <p:spPr>
          <a:xfrm>
            <a:off x="5893147" y="2979495"/>
            <a:ext cx="1511804" cy="242349"/>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Semantic Layer</a:t>
            </a:r>
          </a:p>
        </p:txBody>
      </p:sp>
      <p:sp>
        <p:nvSpPr>
          <p:cNvPr id="185" name="Rectángulo 199">
            <a:extLst>
              <a:ext uri="{FF2B5EF4-FFF2-40B4-BE49-F238E27FC236}">
                <a16:creationId xmlns:a16="http://schemas.microsoft.com/office/drawing/2014/main" id="{15D106F9-D796-B2F9-FA5C-84B2E8AC6B8F}"/>
              </a:ext>
            </a:extLst>
          </p:cNvPr>
          <p:cNvSpPr/>
          <p:nvPr/>
        </p:nvSpPr>
        <p:spPr>
          <a:xfrm>
            <a:off x="4223104" y="2986068"/>
            <a:ext cx="1623887" cy="229207"/>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Terminology services</a:t>
            </a:r>
          </a:p>
        </p:txBody>
      </p:sp>
      <p:sp>
        <p:nvSpPr>
          <p:cNvPr id="186" name="Rectángulo 179">
            <a:extLst>
              <a:ext uri="{FF2B5EF4-FFF2-40B4-BE49-F238E27FC236}">
                <a16:creationId xmlns:a16="http://schemas.microsoft.com/office/drawing/2014/main" id="{F95996E7-BEE3-F8C9-7298-D556DB9571E2}"/>
              </a:ext>
            </a:extLst>
          </p:cNvPr>
          <p:cNvSpPr/>
          <p:nvPr/>
        </p:nvSpPr>
        <p:spPr>
          <a:xfrm>
            <a:off x="7451110" y="2979495"/>
            <a:ext cx="1619789" cy="242349"/>
          </a:xfrm>
          <a:prstGeom prst="rect">
            <a:avLst/>
          </a:prstGeom>
          <a:solidFill>
            <a:sysClr val="window" lastClr="FFFFFF"/>
          </a:solidFill>
          <a:ln w="3175" cap="flat" cmpd="sng" algn="ctr">
            <a:solidFill>
              <a:srgbClr val="000000"/>
            </a:solidFill>
            <a:prstDash val="solid"/>
            <a:miter lim="800000"/>
          </a:ln>
          <a:effectLst/>
        </p:spPr>
        <p:txBody>
          <a:bodyPr rtlCol="0" anchor="ctr"/>
          <a:lstStyle/>
          <a:p>
            <a:pPr algn="ctr" defTabSz="685630">
              <a:defRPr/>
            </a:pPr>
            <a:r>
              <a:rPr lang="en-US" sz="1200" kern="0">
                <a:solidFill>
                  <a:srgbClr val="4C9DD0"/>
                </a:solidFill>
                <a:latin typeface="Calibri" panose="020F0502020204030204"/>
                <a:cs typeface="Arial"/>
                <a:sym typeface="Arial"/>
              </a:rPr>
              <a:t>Semantic Services</a:t>
            </a:r>
          </a:p>
        </p:txBody>
      </p:sp>
      <p:grpSp>
        <p:nvGrpSpPr>
          <p:cNvPr id="187" name="Grupo 186">
            <a:extLst>
              <a:ext uri="{FF2B5EF4-FFF2-40B4-BE49-F238E27FC236}">
                <a16:creationId xmlns:a16="http://schemas.microsoft.com/office/drawing/2014/main" id="{8135CE67-C445-3D63-E1F4-57C8A4AD703B}"/>
              </a:ext>
            </a:extLst>
          </p:cNvPr>
          <p:cNvGrpSpPr/>
          <p:nvPr/>
        </p:nvGrpSpPr>
        <p:grpSpPr>
          <a:xfrm>
            <a:off x="9117772" y="2670529"/>
            <a:ext cx="1076441" cy="2864600"/>
            <a:chOff x="10125549" y="2636057"/>
            <a:chExt cx="1435441" cy="3819964"/>
          </a:xfrm>
        </p:grpSpPr>
        <p:sp>
          <p:nvSpPr>
            <p:cNvPr id="188" name="Rectángulo 187">
              <a:extLst>
                <a:ext uri="{FF2B5EF4-FFF2-40B4-BE49-F238E27FC236}">
                  <a16:creationId xmlns:a16="http://schemas.microsoft.com/office/drawing/2014/main" id="{A82B58CD-2944-5A8D-E45E-D72E19A818AC}"/>
                </a:ext>
              </a:extLst>
            </p:cNvPr>
            <p:cNvSpPr/>
            <p:nvPr/>
          </p:nvSpPr>
          <p:spPr>
            <a:xfrm rot="5400000">
              <a:off x="9122413" y="4017444"/>
              <a:ext cx="3809924" cy="1067230"/>
            </a:xfrm>
            <a:prstGeom prst="rect">
              <a:avLst/>
            </a:prstGeom>
            <a:solidFill>
              <a:schemeClr val="accent2">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Herramientas de Gobierno (Metadato, Catálogos, linaje, etcétera)</a:t>
              </a:r>
            </a:p>
          </p:txBody>
        </p:sp>
        <p:sp>
          <p:nvSpPr>
            <p:cNvPr id="189" name="Rectángulo 188">
              <a:extLst>
                <a:ext uri="{FF2B5EF4-FFF2-40B4-BE49-F238E27FC236}">
                  <a16:creationId xmlns:a16="http://schemas.microsoft.com/office/drawing/2014/main" id="{BD323745-84A2-EDE6-9F1A-1605A1E9E6DC}"/>
                </a:ext>
              </a:extLst>
            </p:cNvPr>
            <p:cNvSpPr/>
            <p:nvPr/>
          </p:nvSpPr>
          <p:spPr>
            <a:xfrm rot="5400000">
              <a:off x="8395548" y="4366058"/>
              <a:ext cx="3809924" cy="349922"/>
            </a:xfrm>
            <a:prstGeom prst="rect">
              <a:avLst/>
            </a:prstGeom>
            <a:solidFill>
              <a:schemeClr val="accent2">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Seguridad y regulación</a:t>
              </a:r>
            </a:p>
          </p:txBody>
        </p:sp>
      </p:grpSp>
      <p:grpSp>
        <p:nvGrpSpPr>
          <p:cNvPr id="190" name="Grupo 189">
            <a:extLst>
              <a:ext uri="{FF2B5EF4-FFF2-40B4-BE49-F238E27FC236}">
                <a16:creationId xmlns:a16="http://schemas.microsoft.com/office/drawing/2014/main" id="{C133AEFB-C34C-C934-2711-8F262F3C39CD}"/>
              </a:ext>
            </a:extLst>
          </p:cNvPr>
          <p:cNvGrpSpPr/>
          <p:nvPr/>
        </p:nvGrpSpPr>
        <p:grpSpPr>
          <a:xfrm>
            <a:off x="4208479" y="2958044"/>
            <a:ext cx="4862418" cy="2577455"/>
            <a:chOff x="3578976" y="3019457"/>
            <a:chExt cx="6484068" cy="3437054"/>
          </a:xfrm>
        </p:grpSpPr>
        <p:sp>
          <p:nvSpPr>
            <p:cNvPr id="191" name="Rectángulo 190">
              <a:extLst>
                <a:ext uri="{FF2B5EF4-FFF2-40B4-BE49-F238E27FC236}">
                  <a16:creationId xmlns:a16="http://schemas.microsoft.com/office/drawing/2014/main" id="{D7909F65-3C88-EF3E-9181-5213F1B357AC}"/>
                </a:ext>
              </a:extLst>
            </p:cNvPr>
            <p:cNvSpPr/>
            <p:nvPr/>
          </p:nvSpPr>
          <p:spPr>
            <a:xfrm>
              <a:off x="3598476" y="5389281"/>
              <a:ext cx="6464568" cy="1067230"/>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Instalación </a:t>
              </a:r>
              <a:r>
                <a:rPr lang="es-ES" sz="1013" err="1">
                  <a:solidFill>
                    <a:srgbClr val="44546A"/>
                  </a:solidFill>
                  <a:latin typeface="Calibri" panose="020F0502020204030204"/>
                  <a:sym typeface="Arial"/>
                </a:rPr>
                <a:t>on</a:t>
              </a:r>
              <a:r>
                <a:rPr lang="es-ES" sz="1013">
                  <a:solidFill>
                    <a:srgbClr val="44546A"/>
                  </a:solidFill>
                  <a:latin typeface="Calibri" panose="020F0502020204030204"/>
                  <a:sym typeface="Arial"/>
                </a:rPr>
                <a:t>-premise con tecnología disponible para hibridación (fácil escalabilidad y </a:t>
              </a:r>
              <a:r>
                <a:rPr lang="es-ES" sz="1013" err="1">
                  <a:solidFill>
                    <a:srgbClr val="44546A"/>
                  </a:solidFill>
                  <a:latin typeface="Calibri" panose="020F0502020204030204"/>
                  <a:sym typeface="Arial"/>
                </a:rPr>
                <a:t>anonimización</a:t>
              </a:r>
              <a:r>
                <a:rPr lang="es-ES" sz="1013">
                  <a:solidFill>
                    <a:srgbClr val="44546A"/>
                  </a:solidFill>
                  <a:latin typeface="Calibri" panose="020F0502020204030204"/>
                  <a:sym typeface="Arial"/>
                </a:rPr>
                <a:t>)</a:t>
              </a:r>
            </a:p>
          </p:txBody>
        </p:sp>
        <p:sp>
          <p:nvSpPr>
            <p:cNvPr id="192" name="Rectángulo 191">
              <a:extLst>
                <a:ext uri="{FF2B5EF4-FFF2-40B4-BE49-F238E27FC236}">
                  <a16:creationId xmlns:a16="http://schemas.microsoft.com/office/drawing/2014/main" id="{A5B39B71-3802-97C3-DB1A-7B18FDF895B5}"/>
                </a:ext>
              </a:extLst>
            </p:cNvPr>
            <p:cNvSpPr/>
            <p:nvPr/>
          </p:nvSpPr>
          <p:spPr>
            <a:xfrm>
              <a:off x="3578976" y="3019457"/>
              <a:ext cx="2484323" cy="359191"/>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Terminologías</a:t>
              </a:r>
            </a:p>
          </p:txBody>
        </p:sp>
      </p:grpSp>
      <p:grpSp>
        <p:nvGrpSpPr>
          <p:cNvPr id="193" name="Grupo 192">
            <a:extLst>
              <a:ext uri="{FF2B5EF4-FFF2-40B4-BE49-F238E27FC236}">
                <a16:creationId xmlns:a16="http://schemas.microsoft.com/office/drawing/2014/main" id="{F24D1A03-C2A7-78EB-1C76-91BD84E87028}"/>
              </a:ext>
            </a:extLst>
          </p:cNvPr>
          <p:cNvGrpSpPr/>
          <p:nvPr/>
        </p:nvGrpSpPr>
        <p:grpSpPr>
          <a:xfrm>
            <a:off x="3309779" y="3241819"/>
            <a:ext cx="5388463" cy="1455734"/>
            <a:chOff x="2378853" y="3398841"/>
            <a:chExt cx="7185553" cy="1941232"/>
          </a:xfrm>
        </p:grpSpPr>
        <p:sp>
          <p:nvSpPr>
            <p:cNvPr id="194" name="Rectángulo 193">
              <a:extLst>
                <a:ext uri="{FF2B5EF4-FFF2-40B4-BE49-F238E27FC236}">
                  <a16:creationId xmlns:a16="http://schemas.microsoft.com/office/drawing/2014/main" id="{3B9B6ED6-AA64-6611-6F37-C0395303A844}"/>
                </a:ext>
              </a:extLst>
            </p:cNvPr>
            <p:cNvSpPr/>
            <p:nvPr/>
          </p:nvSpPr>
          <p:spPr>
            <a:xfrm>
              <a:off x="2378853" y="3427857"/>
              <a:ext cx="2172234" cy="1912216"/>
            </a:xfrm>
            <a:prstGeom prst="rect">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dirty="0">
                  <a:solidFill>
                    <a:srgbClr val="44546A"/>
                  </a:solidFill>
                  <a:latin typeface="Calibri" panose="020F0502020204030204"/>
                  <a:sym typeface="Arial"/>
                </a:rPr>
                <a:t>Ingesta</a:t>
              </a:r>
            </a:p>
          </p:txBody>
        </p:sp>
        <p:sp>
          <p:nvSpPr>
            <p:cNvPr id="195" name="Rectángulo 194">
              <a:extLst>
                <a:ext uri="{FF2B5EF4-FFF2-40B4-BE49-F238E27FC236}">
                  <a16:creationId xmlns:a16="http://schemas.microsoft.com/office/drawing/2014/main" id="{E636BD4D-9962-4AF9-AFE5-D2F583FEA0AE}"/>
                </a:ext>
              </a:extLst>
            </p:cNvPr>
            <p:cNvSpPr/>
            <p:nvPr/>
          </p:nvSpPr>
          <p:spPr>
            <a:xfrm>
              <a:off x="4634340" y="3416235"/>
              <a:ext cx="992137" cy="1912216"/>
            </a:xfrm>
            <a:prstGeom prst="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Datos en</a:t>
              </a:r>
            </a:p>
            <a:p>
              <a:pPr algn="ctr" defTabSz="685698"/>
              <a:r>
                <a:rPr lang="es-ES" sz="1013">
                  <a:solidFill>
                    <a:srgbClr val="44546A"/>
                  </a:solidFill>
                  <a:latin typeface="Calibri" panose="020F0502020204030204"/>
                  <a:sym typeface="Arial"/>
                </a:rPr>
                <a:t>Crudo</a:t>
              </a:r>
            </a:p>
          </p:txBody>
        </p:sp>
        <p:sp>
          <p:nvSpPr>
            <p:cNvPr id="196" name="Rectángulo 195">
              <a:extLst>
                <a:ext uri="{FF2B5EF4-FFF2-40B4-BE49-F238E27FC236}">
                  <a16:creationId xmlns:a16="http://schemas.microsoft.com/office/drawing/2014/main" id="{68AD54F2-AA83-70B5-F36F-B169A8BF8C0A}"/>
                </a:ext>
              </a:extLst>
            </p:cNvPr>
            <p:cNvSpPr/>
            <p:nvPr/>
          </p:nvSpPr>
          <p:spPr>
            <a:xfrm rot="16200000">
              <a:off x="5039482" y="4042207"/>
              <a:ext cx="1657055" cy="378367"/>
            </a:xfrm>
            <a:prstGeom prst="rect">
              <a:avLst/>
            </a:prstGeom>
            <a:solidFill>
              <a:srgbClr val="8FAADC">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Normalización</a:t>
              </a:r>
            </a:p>
          </p:txBody>
        </p:sp>
        <p:sp>
          <p:nvSpPr>
            <p:cNvPr id="197" name="Rectángulo 196">
              <a:extLst>
                <a:ext uri="{FF2B5EF4-FFF2-40B4-BE49-F238E27FC236}">
                  <a16:creationId xmlns:a16="http://schemas.microsoft.com/office/drawing/2014/main" id="{A11D4BB4-C017-A86B-244A-9F5359E4C1D5}"/>
                </a:ext>
              </a:extLst>
            </p:cNvPr>
            <p:cNvSpPr/>
            <p:nvPr/>
          </p:nvSpPr>
          <p:spPr>
            <a:xfrm rot="16200000">
              <a:off x="5422299" y="4057018"/>
              <a:ext cx="1661078" cy="344724"/>
            </a:xfrm>
            <a:prstGeom prst="rect">
              <a:avLst/>
            </a:prstGeom>
            <a:solidFill>
              <a:srgbClr val="8FAADC">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Estandarización</a:t>
              </a:r>
            </a:p>
          </p:txBody>
        </p:sp>
        <p:sp>
          <p:nvSpPr>
            <p:cNvPr id="198" name="Rectángulo 197">
              <a:extLst>
                <a:ext uri="{FF2B5EF4-FFF2-40B4-BE49-F238E27FC236}">
                  <a16:creationId xmlns:a16="http://schemas.microsoft.com/office/drawing/2014/main" id="{E2080577-CBDB-D53D-AD17-C6A194A50C2B}"/>
                </a:ext>
              </a:extLst>
            </p:cNvPr>
            <p:cNvSpPr/>
            <p:nvPr/>
          </p:nvSpPr>
          <p:spPr>
            <a:xfrm rot="16200000">
              <a:off x="5794686" y="4064468"/>
              <a:ext cx="1661078" cy="344724"/>
            </a:xfrm>
            <a:prstGeom prst="rect">
              <a:avLst/>
            </a:prstGeom>
            <a:solidFill>
              <a:srgbClr val="8FAADC">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Trans. </a:t>
              </a:r>
              <a:r>
                <a:rPr lang="es-ES" sz="1013" err="1">
                  <a:solidFill>
                    <a:srgbClr val="44546A"/>
                  </a:solidFill>
                  <a:latin typeface="Calibri" panose="020F0502020204030204"/>
                  <a:sym typeface="Arial"/>
                </a:rPr>
                <a:t>Stage</a:t>
              </a:r>
              <a:r>
                <a:rPr lang="es-ES" sz="1013">
                  <a:solidFill>
                    <a:srgbClr val="44546A"/>
                  </a:solidFill>
                  <a:latin typeface="Calibri" panose="020F0502020204030204"/>
                  <a:sym typeface="Arial"/>
                </a:rPr>
                <a:t> x</a:t>
              </a:r>
            </a:p>
          </p:txBody>
        </p:sp>
        <p:sp>
          <p:nvSpPr>
            <p:cNvPr id="199" name="Rectángulo 198">
              <a:extLst>
                <a:ext uri="{FF2B5EF4-FFF2-40B4-BE49-F238E27FC236}">
                  <a16:creationId xmlns:a16="http://schemas.microsoft.com/office/drawing/2014/main" id="{ADE3D0C9-1B7C-A129-4EA7-DE343963CA99}"/>
                </a:ext>
              </a:extLst>
            </p:cNvPr>
            <p:cNvSpPr/>
            <p:nvPr/>
          </p:nvSpPr>
          <p:spPr>
            <a:xfrm>
              <a:off x="7175223" y="3399359"/>
              <a:ext cx="2385385" cy="1929092"/>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Publicaciones</a:t>
              </a:r>
            </a:p>
          </p:txBody>
        </p:sp>
        <p:sp>
          <p:nvSpPr>
            <p:cNvPr id="200" name="Rectángulo 199">
              <a:extLst>
                <a:ext uri="{FF2B5EF4-FFF2-40B4-BE49-F238E27FC236}">
                  <a16:creationId xmlns:a16="http://schemas.microsoft.com/office/drawing/2014/main" id="{E21A4CA5-4304-DDB3-CD12-81282ABE2385}"/>
                </a:ext>
              </a:extLst>
            </p:cNvPr>
            <p:cNvSpPr/>
            <p:nvPr/>
          </p:nvSpPr>
          <p:spPr>
            <a:xfrm rot="16200000">
              <a:off x="6165469" y="4070503"/>
              <a:ext cx="1661078" cy="344724"/>
            </a:xfrm>
            <a:prstGeom prst="rect">
              <a:avLst/>
            </a:prstGeom>
            <a:solidFill>
              <a:srgbClr val="8FAADC">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Trans. </a:t>
              </a:r>
              <a:r>
                <a:rPr lang="es-ES" sz="1013" err="1">
                  <a:solidFill>
                    <a:srgbClr val="44546A"/>
                  </a:solidFill>
                  <a:latin typeface="Calibri" panose="020F0502020204030204"/>
                  <a:sym typeface="Arial"/>
                </a:rPr>
                <a:t>Stage</a:t>
              </a:r>
              <a:r>
                <a:rPr lang="es-ES" sz="1013">
                  <a:solidFill>
                    <a:srgbClr val="44546A"/>
                  </a:solidFill>
                  <a:latin typeface="Calibri" panose="020F0502020204030204"/>
                  <a:sym typeface="Arial"/>
                </a:rPr>
                <a:t> y</a:t>
              </a:r>
            </a:p>
          </p:txBody>
        </p:sp>
        <p:sp>
          <p:nvSpPr>
            <p:cNvPr id="201" name="Rectángulo 200">
              <a:extLst>
                <a:ext uri="{FF2B5EF4-FFF2-40B4-BE49-F238E27FC236}">
                  <a16:creationId xmlns:a16="http://schemas.microsoft.com/office/drawing/2014/main" id="{31879CE0-A381-F585-C63A-E14357995FA8}"/>
                </a:ext>
              </a:extLst>
            </p:cNvPr>
            <p:cNvSpPr/>
            <p:nvPr/>
          </p:nvSpPr>
          <p:spPr>
            <a:xfrm>
              <a:off x="7179021" y="3399359"/>
              <a:ext cx="2385385" cy="1929092"/>
            </a:xfrm>
            <a:prstGeom prst="rect">
              <a:avLst/>
            </a:prstGeom>
            <a:solidFill>
              <a:srgbClr val="5876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prstClr val="white"/>
                  </a:solidFill>
                  <a:latin typeface="Calibri" panose="020F0502020204030204"/>
                  <a:sym typeface="Arial"/>
                </a:rPr>
                <a:t>Publicaciones</a:t>
              </a:r>
            </a:p>
          </p:txBody>
        </p:sp>
        <p:sp>
          <p:nvSpPr>
            <p:cNvPr id="202" name="Rectángulo 201">
              <a:extLst>
                <a:ext uri="{FF2B5EF4-FFF2-40B4-BE49-F238E27FC236}">
                  <a16:creationId xmlns:a16="http://schemas.microsoft.com/office/drawing/2014/main" id="{E35D34B7-4F8F-6D5F-EBFB-180BC85269D5}"/>
                </a:ext>
              </a:extLst>
            </p:cNvPr>
            <p:cNvSpPr/>
            <p:nvPr/>
          </p:nvSpPr>
          <p:spPr>
            <a:xfrm>
              <a:off x="5667647" y="4977296"/>
              <a:ext cx="1944000" cy="344724"/>
            </a:xfrm>
            <a:prstGeom prst="rect">
              <a:avLst/>
            </a:prstGeom>
            <a:solidFill>
              <a:srgbClr val="8FAADC">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Curación</a:t>
              </a:r>
            </a:p>
          </p:txBody>
        </p:sp>
      </p:grpSp>
      <p:grpSp>
        <p:nvGrpSpPr>
          <p:cNvPr id="203" name="Grupo 202">
            <a:extLst>
              <a:ext uri="{FF2B5EF4-FFF2-40B4-BE49-F238E27FC236}">
                <a16:creationId xmlns:a16="http://schemas.microsoft.com/office/drawing/2014/main" id="{87385BE2-4607-E0A6-6189-407624848D80}"/>
              </a:ext>
            </a:extLst>
          </p:cNvPr>
          <p:cNvGrpSpPr/>
          <p:nvPr/>
        </p:nvGrpSpPr>
        <p:grpSpPr>
          <a:xfrm>
            <a:off x="4209146" y="2648534"/>
            <a:ext cx="4851000" cy="543569"/>
            <a:chOff x="3579868" y="2606727"/>
            <a:chExt cx="6468842" cy="724852"/>
          </a:xfrm>
          <a:solidFill>
            <a:schemeClr val="accent5">
              <a:lumMod val="20000"/>
              <a:lumOff val="80000"/>
            </a:schemeClr>
          </a:solidFill>
        </p:grpSpPr>
        <p:grpSp>
          <p:nvGrpSpPr>
            <p:cNvPr id="204" name="Grupo 203">
              <a:extLst>
                <a:ext uri="{FF2B5EF4-FFF2-40B4-BE49-F238E27FC236}">
                  <a16:creationId xmlns:a16="http://schemas.microsoft.com/office/drawing/2014/main" id="{A6F980A8-B787-40C2-C4F7-6C1989B6DC2A}"/>
                </a:ext>
              </a:extLst>
            </p:cNvPr>
            <p:cNvGrpSpPr/>
            <p:nvPr/>
          </p:nvGrpSpPr>
          <p:grpSpPr>
            <a:xfrm>
              <a:off x="3579868" y="2606727"/>
              <a:ext cx="6468842" cy="724852"/>
              <a:chOff x="3579868" y="2606727"/>
              <a:chExt cx="6468842" cy="724852"/>
            </a:xfrm>
            <a:grpFill/>
          </p:grpSpPr>
          <p:grpSp>
            <p:nvGrpSpPr>
              <p:cNvPr id="207" name="Grupo 206">
                <a:extLst>
                  <a:ext uri="{FF2B5EF4-FFF2-40B4-BE49-F238E27FC236}">
                    <a16:creationId xmlns:a16="http://schemas.microsoft.com/office/drawing/2014/main" id="{6058D859-33BE-0A8E-C95E-003BE7013F5F}"/>
                  </a:ext>
                </a:extLst>
              </p:cNvPr>
              <p:cNvGrpSpPr/>
              <p:nvPr/>
            </p:nvGrpSpPr>
            <p:grpSpPr>
              <a:xfrm>
                <a:off x="3579868" y="2606727"/>
                <a:ext cx="6468842" cy="724852"/>
                <a:chOff x="3579868" y="2606727"/>
                <a:chExt cx="6468842" cy="724852"/>
              </a:xfrm>
              <a:grpFill/>
            </p:grpSpPr>
            <p:grpSp>
              <p:nvGrpSpPr>
                <p:cNvPr id="210" name="Grupo 209">
                  <a:extLst>
                    <a:ext uri="{FF2B5EF4-FFF2-40B4-BE49-F238E27FC236}">
                      <a16:creationId xmlns:a16="http://schemas.microsoft.com/office/drawing/2014/main" id="{D509EFA6-50F6-B252-9D80-B71B3C652F6B}"/>
                    </a:ext>
                  </a:extLst>
                </p:cNvPr>
                <p:cNvGrpSpPr/>
                <p:nvPr/>
              </p:nvGrpSpPr>
              <p:grpSpPr>
                <a:xfrm>
                  <a:off x="3579868" y="2606727"/>
                  <a:ext cx="6468842" cy="724852"/>
                  <a:chOff x="3579868" y="2606727"/>
                  <a:chExt cx="6468842" cy="724852"/>
                </a:xfrm>
                <a:grpFill/>
              </p:grpSpPr>
              <p:sp>
                <p:nvSpPr>
                  <p:cNvPr id="212" name="Rectángulo 211">
                    <a:extLst>
                      <a:ext uri="{FF2B5EF4-FFF2-40B4-BE49-F238E27FC236}">
                        <a16:creationId xmlns:a16="http://schemas.microsoft.com/office/drawing/2014/main" id="{BA6C6E5F-DB89-0773-6F2B-7E9CE0541FA3}"/>
                      </a:ext>
                    </a:extLst>
                  </p:cNvPr>
                  <p:cNvSpPr/>
                  <p:nvPr/>
                </p:nvSpPr>
                <p:spPr>
                  <a:xfrm>
                    <a:off x="6080476" y="2607572"/>
                    <a:ext cx="3968234" cy="72400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endParaRPr lang="es-ES" sz="1013">
                      <a:solidFill>
                        <a:srgbClr val="44546A"/>
                      </a:solidFill>
                      <a:latin typeface="Calibri" panose="020F0502020204030204"/>
                      <a:sym typeface="Arial"/>
                    </a:endParaRPr>
                  </a:p>
                </p:txBody>
              </p:sp>
              <p:sp>
                <p:nvSpPr>
                  <p:cNvPr id="213" name="Rectángulo 212">
                    <a:extLst>
                      <a:ext uri="{FF2B5EF4-FFF2-40B4-BE49-F238E27FC236}">
                        <a16:creationId xmlns:a16="http://schemas.microsoft.com/office/drawing/2014/main" id="{106D40B5-9328-B549-F37A-F0F7AD940864}"/>
                      </a:ext>
                    </a:extLst>
                  </p:cNvPr>
                  <p:cNvSpPr/>
                  <p:nvPr/>
                </p:nvSpPr>
                <p:spPr>
                  <a:xfrm>
                    <a:off x="3579868" y="2606727"/>
                    <a:ext cx="2520328" cy="37923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endParaRPr lang="es-ES" sz="1013">
                      <a:solidFill>
                        <a:srgbClr val="44546A"/>
                      </a:solidFill>
                      <a:latin typeface="Calibri" panose="020F0502020204030204"/>
                      <a:sym typeface="Arial"/>
                    </a:endParaRPr>
                  </a:p>
                </p:txBody>
              </p:sp>
            </p:grpSp>
            <p:sp>
              <p:nvSpPr>
                <p:cNvPr id="211" name="Rectángulo 210">
                  <a:extLst>
                    <a:ext uri="{FF2B5EF4-FFF2-40B4-BE49-F238E27FC236}">
                      <a16:creationId xmlns:a16="http://schemas.microsoft.com/office/drawing/2014/main" id="{6354EB07-607F-C840-8E8E-6D39C5E951FE}"/>
                    </a:ext>
                  </a:extLst>
                </p:cNvPr>
                <p:cNvSpPr/>
                <p:nvPr/>
              </p:nvSpPr>
              <p:spPr>
                <a:xfrm>
                  <a:off x="6230015" y="2623365"/>
                  <a:ext cx="2265537" cy="451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endParaRPr lang="es-ES" sz="1013">
                    <a:solidFill>
                      <a:srgbClr val="44546A"/>
                    </a:solidFill>
                    <a:latin typeface="Calibri" panose="020F0502020204030204"/>
                    <a:sym typeface="Arial"/>
                  </a:endParaRPr>
                </a:p>
              </p:txBody>
            </p:sp>
          </p:grpSp>
          <p:sp>
            <p:nvSpPr>
              <p:cNvPr id="208" name="Rectángulo 207">
                <a:extLst>
                  <a:ext uri="{FF2B5EF4-FFF2-40B4-BE49-F238E27FC236}">
                    <a16:creationId xmlns:a16="http://schemas.microsoft.com/office/drawing/2014/main" id="{D836757F-EB43-653B-01BD-EB5221ED5A62}"/>
                  </a:ext>
                </a:extLst>
              </p:cNvPr>
              <p:cNvSpPr/>
              <p:nvPr/>
            </p:nvSpPr>
            <p:spPr>
              <a:xfrm>
                <a:off x="5775080" y="2623365"/>
                <a:ext cx="426630" cy="3283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endParaRPr lang="es-ES" sz="1013">
                  <a:solidFill>
                    <a:prstClr val="white"/>
                  </a:solidFill>
                  <a:latin typeface="Calibri" panose="020F0502020204030204"/>
                  <a:sym typeface="Arial"/>
                </a:endParaRPr>
              </a:p>
            </p:txBody>
          </p:sp>
          <p:sp>
            <p:nvSpPr>
              <p:cNvPr id="209" name="CuadroTexto 208">
                <a:extLst>
                  <a:ext uri="{FF2B5EF4-FFF2-40B4-BE49-F238E27FC236}">
                    <a16:creationId xmlns:a16="http://schemas.microsoft.com/office/drawing/2014/main" id="{C62B1DEF-A817-89F8-399B-86C9A011CCA0}"/>
                  </a:ext>
                </a:extLst>
              </p:cNvPr>
              <p:cNvSpPr txBox="1"/>
              <p:nvPr/>
            </p:nvSpPr>
            <p:spPr>
              <a:xfrm>
                <a:off x="4967329" y="2616630"/>
                <a:ext cx="1497560" cy="330988"/>
              </a:xfrm>
              <a:prstGeom prst="rect">
                <a:avLst/>
              </a:prstGeom>
              <a:grpFill/>
            </p:spPr>
            <p:txBody>
              <a:bodyPr wrap="square">
                <a:spAutoFit/>
              </a:bodyPr>
              <a:lstStyle/>
              <a:p>
                <a:pPr algn="ctr" defTabSz="685698"/>
                <a:r>
                  <a:rPr lang="es-ES" sz="1013">
                    <a:solidFill>
                      <a:srgbClr val="44546A"/>
                    </a:solidFill>
                    <a:latin typeface="Calibri" panose="020F0502020204030204"/>
                    <a:cs typeface="Arial"/>
                    <a:sym typeface="Arial"/>
                  </a:rPr>
                  <a:t>Autoconsumo</a:t>
                </a:r>
              </a:p>
            </p:txBody>
          </p:sp>
        </p:grpSp>
        <p:sp>
          <p:nvSpPr>
            <p:cNvPr id="205" name="CuadroTexto 204">
              <a:extLst>
                <a:ext uri="{FF2B5EF4-FFF2-40B4-BE49-F238E27FC236}">
                  <a16:creationId xmlns:a16="http://schemas.microsoft.com/office/drawing/2014/main" id="{A92DC578-976E-694F-5F4C-A33EFFC7A806}"/>
                </a:ext>
              </a:extLst>
            </p:cNvPr>
            <p:cNvSpPr txBox="1"/>
            <p:nvPr/>
          </p:nvSpPr>
          <p:spPr>
            <a:xfrm>
              <a:off x="6593772" y="2758832"/>
              <a:ext cx="1700785" cy="330988"/>
            </a:xfrm>
            <a:prstGeom prst="rect">
              <a:avLst/>
            </a:prstGeom>
            <a:grpFill/>
          </p:spPr>
          <p:txBody>
            <a:bodyPr wrap="square">
              <a:spAutoFit/>
            </a:bodyPr>
            <a:lstStyle/>
            <a:p>
              <a:pPr defTabSz="685698"/>
              <a:r>
                <a:rPr lang="es-ES" sz="1013">
                  <a:solidFill>
                    <a:srgbClr val="44546A"/>
                  </a:solidFill>
                  <a:latin typeface="Calibri" panose="020F0502020204030204"/>
                  <a:cs typeface="Arial"/>
                  <a:sym typeface="Arial"/>
                </a:rPr>
                <a:t>Acceso a Datos </a:t>
              </a:r>
              <a:endParaRPr lang="es-ES" sz="1013">
                <a:solidFill>
                  <a:prstClr val="black"/>
                </a:solidFill>
                <a:latin typeface="Calibri" panose="020F0502020204030204"/>
                <a:cs typeface="Arial"/>
                <a:sym typeface="Arial"/>
              </a:endParaRPr>
            </a:p>
          </p:txBody>
        </p:sp>
        <p:sp>
          <p:nvSpPr>
            <p:cNvPr id="206" name="CuadroTexto 205">
              <a:extLst>
                <a:ext uri="{FF2B5EF4-FFF2-40B4-BE49-F238E27FC236}">
                  <a16:creationId xmlns:a16="http://schemas.microsoft.com/office/drawing/2014/main" id="{EB50D5CD-08B4-7D74-5391-6E10339BE307}"/>
                </a:ext>
              </a:extLst>
            </p:cNvPr>
            <p:cNvSpPr txBox="1"/>
            <p:nvPr/>
          </p:nvSpPr>
          <p:spPr>
            <a:xfrm>
              <a:off x="8331301" y="2939619"/>
              <a:ext cx="1700785" cy="330988"/>
            </a:xfrm>
            <a:prstGeom prst="rect">
              <a:avLst/>
            </a:prstGeom>
            <a:grpFill/>
          </p:spPr>
          <p:txBody>
            <a:bodyPr wrap="square">
              <a:spAutoFit/>
            </a:bodyPr>
            <a:lstStyle/>
            <a:p>
              <a:pPr defTabSz="685698"/>
              <a:r>
                <a:rPr lang="es-ES" sz="1013">
                  <a:solidFill>
                    <a:srgbClr val="44546A"/>
                  </a:solidFill>
                  <a:latin typeface="Calibri" panose="020F0502020204030204"/>
                  <a:cs typeface="Arial"/>
                  <a:sym typeface="Arial"/>
                </a:rPr>
                <a:t>Reutilizar</a:t>
              </a:r>
              <a:endParaRPr lang="es-ES" sz="1013">
                <a:solidFill>
                  <a:prstClr val="black"/>
                </a:solidFill>
                <a:latin typeface="Calibri" panose="020F0502020204030204"/>
                <a:cs typeface="Arial"/>
                <a:sym typeface="Arial"/>
              </a:endParaRPr>
            </a:p>
          </p:txBody>
        </p:sp>
      </p:grpSp>
      <p:sp>
        <p:nvSpPr>
          <p:cNvPr id="214" name="Rectángulo 213">
            <a:extLst>
              <a:ext uri="{FF2B5EF4-FFF2-40B4-BE49-F238E27FC236}">
                <a16:creationId xmlns:a16="http://schemas.microsoft.com/office/drawing/2014/main" id="{9201855B-E44A-CE22-A900-FD1BC6C3A025}"/>
              </a:ext>
            </a:extLst>
          </p:cNvPr>
          <p:cNvSpPr/>
          <p:nvPr/>
        </p:nvSpPr>
        <p:spPr>
          <a:xfrm rot="5400000">
            <a:off x="7978915" y="3592699"/>
            <a:ext cx="1835761" cy="348206"/>
          </a:xfrm>
          <a:prstGeom prst="rect">
            <a:avLst/>
          </a:prstGeom>
          <a:solidFill>
            <a:schemeClr val="accent6">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8"/>
            <a:r>
              <a:rPr lang="es-ES" sz="1013">
                <a:solidFill>
                  <a:srgbClr val="44546A"/>
                </a:solidFill>
                <a:latin typeface="Calibri" panose="020F0502020204030204"/>
                <a:sym typeface="Arial"/>
              </a:rPr>
              <a:t>Herramientas </a:t>
            </a:r>
            <a:r>
              <a:rPr lang="es-ES" sz="1013" err="1">
                <a:solidFill>
                  <a:srgbClr val="44546A"/>
                </a:solidFill>
                <a:latin typeface="Calibri" panose="020F0502020204030204"/>
                <a:sym typeface="Arial"/>
              </a:rPr>
              <a:t>MLOps</a:t>
            </a:r>
            <a:endParaRPr lang="es-ES" sz="1013">
              <a:solidFill>
                <a:srgbClr val="44546A"/>
              </a:solidFill>
              <a:latin typeface="Calibri" panose="020F0502020204030204"/>
              <a:sym typeface="Arial"/>
            </a:endParaRPr>
          </a:p>
        </p:txBody>
      </p:sp>
    </p:spTree>
    <p:extLst>
      <p:ext uri="{BB962C8B-B14F-4D97-AF65-F5344CB8AC3E}">
        <p14:creationId xmlns:p14="http://schemas.microsoft.com/office/powerpoint/2010/main" val="71141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90"/>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500"/>
                                  </p:stCondLst>
                                  <p:childTnLst>
                                    <p:set>
                                      <p:cBhvr>
                                        <p:cTn id="9" dur="1" fill="hold">
                                          <p:stCondLst>
                                            <p:cond delay="0"/>
                                          </p:stCondLst>
                                        </p:cTn>
                                        <p:tgtEl>
                                          <p:spTgt spid="193"/>
                                        </p:tgtEl>
                                        <p:attrNameLst>
                                          <p:attrName>style.visibility</p:attrName>
                                        </p:attrNameLst>
                                      </p:cBhvr>
                                      <p:to>
                                        <p:strVal val="visible"/>
                                      </p:to>
                                    </p:set>
                                    <p:animEffect transition="in" filter="wipe(left)">
                                      <p:cBhvr>
                                        <p:cTn id="10" dur="500"/>
                                        <p:tgtEl>
                                          <p:spTgt spid="193"/>
                                        </p:tgtEl>
                                      </p:cBhvr>
                                    </p:animEffect>
                                  </p:childTnLst>
                                </p:cTn>
                              </p:par>
                            </p:childTnLst>
                          </p:cTn>
                        </p:par>
                        <p:par>
                          <p:cTn id="11" fill="hold">
                            <p:stCondLst>
                              <p:cond delay="1500"/>
                            </p:stCondLst>
                            <p:childTnLst>
                              <p:par>
                                <p:cTn id="12" presetID="2" presetClass="entr" presetSubtype="2" fill="hold" nodeType="afterEffect">
                                  <p:stCondLst>
                                    <p:cond delay="500"/>
                                  </p:stCondLst>
                                  <p:childTnLst>
                                    <p:set>
                                      <p:cBhvr>
                                        <p:cTn id="13" dur="1" fill="hold">
                                          <p:stCondLst>
                                            <p:cond delay="0"/>
                                          </p:stCondLst>
                                        </p:cTn>
                                        <p:tgtEl>
                                          <p:spTgt spid="187"/>
                                        </p:tgtEl>
                                        <p:attrNameLst>
                                          <p:attrName>style.visibility</p:attrName>
                                        </p:attrNameLst>
                                      </p:cBhvr>
                                      <p:to>
                                        <p:strVal val="visible"/>
                                      </p:to>
                                    </p:set>
                                    <p:anim calcmode="lin" valueType="num">
                                      <p:cBhvr additive="base">
                                        <p:cTn id="14" dur="500" fill="hold"/>
                                        <p:tgtEl>
                                          <p:spTgt spid="187"/>
                                        </p:tgtEl>
                                        <p:attrNameLst>
                                          <p:attrName>ppt_x</p:attrName>
                                        </p:attrNameLst>
                                      </p:cBhvr>
                                      <p:tavLst>
                                        <p:tav tm="0">
                                          <p:val>
                                            <p:strVal val="1+#ppt_w/2"/>
                                          </p:val>
                                        </p:tav>
                                        <p:tav tm="100000">
                                          <p:val>
                                            <p:strVal val="#ppt_x"/>
                                          </p:val>
                                        </p:tav>
                                      </p:tavLst>
                                    </p:anim>
                                    <p:anim calcmode="lin" valueType="num">
                                      <p:cBhvr additive="base">
                                        <p:cTn id="15" dur="500" fill="hold"/>
                                        <p:tgtEl>
                                          <p:spTgt spid="187"/>
                                        </p:tgtEl>
                                        <p:attrNameLst>
                                          <p:attrName>ppt_y</p:attrName>
                                        </p:attrNameLst>
                                      </p:cBhvr>
                                      <p:tavLst>
                                        <p:tav tm="0">
                                          <p:val>
                                            <p:strVal val="#ppt_y"/>
                                          </p:val>
                                        </p:tav>
                                        <p:tav tm="100000">
                                          <p:val>
                                            <p:strVal val="#ppt_y"/>
                                          </p:val>
                                        </p:tav>
                                      </p:tavLst>
                                    </p:anim>
                                  </p:childTnLst>
                                </p:cTn>
                              </p:par>
                            </p:childTnLst>
                          </p:cTn>
                        </p:par>
                        <p:par>
                          <p:cTn id="16" fill="hold">
                            <p:stCondLst>
                              <p:cond delay="2500"/>
                            </p:stCondLst>
                            <p:childTnLst>
                              <p:par>
                                <p:cTn id="17" presetID="1" presetClass="entr" presetSubtype="0" fill="hold" grpId="0" nodeType="afterEffect">
                                  <p:stCondLst>
                                    <p:cond delay="500"/>
                                  </p:stCondLst>
                                  <p:childTnLst>
                                    <p:set>
                                      <p:cBhvr>
                                        <p:cTn id="18" dur="1" fill="hold">
                                          <p:stCondLst>
                                            <p:cond delay="0"/>
                                          </p:stCondLst>
                                        </p:cTn>
                                        <p:tgtEl>
                                          <p:spTgt spid="214"/>
                                        </p:tgtEl>
                                        <p:attrNameLst>
                                          <p:attrName>style.visibility</p:attrName>
                                        </p:attrNameLst>
                                      </p:cBhvr>
                                      <p:to>
                                        <p:strVal val="visible"/>
                                      </p:to>
                                    </p:set>
                                  </p:childTnLst>
                                </p:cTn>
                              </p:par>
                              <p:par>
                                <p:cTn id="19" presetID="2" presetClass="entr" presetSubtype="1" fill="hold" nodeType="withEffect">
                                  <p:stCondLst>
                                    <p:cond delay="500"/>
                                  </p:stCondLst>
                                  <p:childTnLst>
                                    <p:set>
                                      <p:cBhvr>
                                        <p:cTn id="20" dur="1" fill="hold">
                                          <p:stCondLst>
                                            <p:cond delay="0"/>
                                          </p:stCondLst>
                                        </p:cTn>
                                        <p:tgtEl>
                                          <p:spTgt spid="203"/>
                                        </p:tgtEl>
                                        <p:attrNameLst>
                                          <p:attrName>style.visibility</p:attrName>
                                        </p:attrNameLst>
                                      </p:cBhvr>
                                      <p:to>
                                        <p:strVal val="visible"/>
                                      </p:to>
                                    </p:set>
                                    <p:anim calcmode="lin" valueType="num">
                                      <p:cBhvr additive="base">
                                        <p:cTn id="21" dur="250" fill="hold"/>
                                        <p:tgtEl>
                                          <p:spTgt spid="203"/>
                                        </p:tgtEl>
                                        <p:attrNameLst>
                                          <p:attrName>ppt_x</p:attrName>
                                        </p:attrNameLst>
                                      </p:cBhvr>
                                      <p:tavLst>
                                        <p:tav tm="0">
                                          <p:val>
                                            <p:strVal val="#ppt_x"/>
                                          </p:val>
                                        </p:tav>
                                        <p:tav tm="100000">
                                          <p:val>
                                            <p:strVal val="#ppt_x"/>
                                          </p:val>
                                        </p:tav>
                                      </p:tavLst>
                                    </p:anim>
                                    <p:anim calcmode="lin" valueType="num">
                                      <p:cBhvr additive="base">
                                        <p:cTn id="22" dur="250" fill="hold"/>
                                        <p:tgtEl>
                                          <p:spTgt spid="20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Componentes Tecnológicos</a:t>
            </a:r>
            <a:br>
              <a:rPr lang="es-ES" b="1" dirty="0">
                <a:latin typeface="Calibri" panose="020F0502020204030204" pitchFamily="34" charset="0"/>
                <a:cs typeface="Calibri" panose="020F0502020204030204" pitchFamily="34" charset="0"/>
              </a:rPr>
            </a:b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61</a:t>
            </a:fld>
            <a:endParaRPr lang="es-ES" dirty="0"/>
          </a:p>
        </p:txBody>
      </p:sp>
      <p:pic>
        <p:nvPicPr>
          <p:cNvPr id="215" name="Imagen 214">
            <a:extLst>
              <a:ext uri="{FF2B5EF4-FFF2-40B4-BE49-F238E27FC236}">
                <a16:creationId xmlns:a16="http://schemas.microsoft.com/office/drawing/2014/main" id="{ED63BDAB-C857-9A5F-7974-AC7F28B0D795}"/>
              </a:ext>
            </a:extLst>
          </p:cNvPr>
          <p:cNvPicPr>
            <a:picLocks noChangeAspect="1"/>
          </p:cNvPicPr>
          <p:nvPr/>
        </p:nvPicPr>
        <p:blipFill>
          <a:blip r:embed="rId2">
            <a:biLevel thresh="75000"/>
          </a:blip>
          <a:stretch>
            <a:fillRect/>
          </a:stretch>
        </p:blipFill>
        <p:spPr>
          <a:xfrm rot="5400000">
            <a:off x="6939232" y="2828406"/>
            <a:ext cx="3152274" cy="1088089"/>
          </a:xfrm>
          <a:prstGeom prst="rect">
            <a:avLst/>
          </a:prstGeom>
        </p:spPr>
      </p:pic>
      <p:sp>
        <p:nvSpPr>
          <p:cNvPr id="216" name="Rectángulo 215">
            <a:extLst>
              <a:ext uri="{FF2B5EF4-FFF2-40B4-BE49-F238E27FC236}">
                <a16:creationId xmlns:a16="http://schemas.microsoft.com/office/drawing/2014/main" id="{C68731F4-86B1-4DA3-1C7D-B47EA9DD4563}"/>
              </a:ext>
            </a:extLst>
          </p:cNvPr>
          <p:cNvSpPr/>
          <p:nvPr/>
        </p:nvSpPr>
        <p:spPr>
          <a:xfrm>
            <a:off x="4292014" y="4655785"/>
            <a:ext cx="3906128" cy="528977"/>
          </a:xfrm>
          <a:prstGeom prst="rect">
            <a:avLst/>
          </a:prstGeom>
          <a:solidFill>
            <a:schemeClr val="bg1"/>
          </a:solidFill>
          <a:ln w="12700" cap="flat" cmpd="sng" algn="ctr">
            <a:solidFill>
              <a:schemeClr val="tx1"/>
            </a:solidFill>
            <a:prstDash val="solid"/>
            <a:miter lim="800000"/>
          </a:ln>
          <a:effectLst/>
        </p:spPr>
        <p:txBody>
          <a:bodyPr rtlCol="0" anchor="b"/>
          <a:lstStyle/>
          <a:p>
            <a:pPr algn="ctr" defTabSz="685715">
              <a:buClr>
                <a:srgbClr val="000000"/>
              </a:buClr>
              <a:defRPr/>
            </a:pPr>
            <a:endParaRPr lang="es-ES" sz="1050" kern="0">
              <a:solidFill>
                <a:prstClr val="white"/>
              </a:solidFill>
              <a:latin typeface="Calibri" panose="020F0502020204030204"/>
              <a:cs typeface="Arial"/>
              <a:sym typeface="Arial"/>
            </a:endParaRPr>
          </a:p>
        </p:txBody>
      </p:sp>
      <p:sp>
        <p:nvSpPr>
          <p:cNvPr id="217" name="Rectángulo 216">
            <a:extLst>
              <a:ext uri="{FF2B5EF4-FFF2-40B4-BE49-F238E27FC236}">
                <a16:creationId xmlns:a16="http://schemas.microsoft.com/office/drawing/2014/main" id="{A2C3AE08-4BD4-0C9B-5C88-0C0C39A371A3}"/>
              </a:ext>
            </a:extLst>
          </p:cNvPr>
          <p:cNvSpPr/>
          <p:nvPr/>
        </p:nvSpPr>
        <p:spPr>
          <a:xfrm>
            <a:off x="4317802" y="1878807"/>
            <a:ext cx="3906128" cy="2528888"/>
          </a:xfrm>
          <a:prstGeom prst="rect">
            <a:avLst/>
          </a:prstGeom>
          <a:solidFill>
            <a:schemeClr val="bg1"/>
          </a:solidFill>
          <a:ln w="12700" cap="flat" cmpd="sng" algn="ctr">
            <a:solidFill>
              <a:schemeClr val="tx1"/>
            </a:solidFill>
            <a:prstDash val="solid"/>
            <a:miter lim="800000"/>
          </a:ln>
          <a:effectLst/>
        </p:spPr>
        <p:txBody>
          <a:bodyPr rtlCol="0" anchor="b"/>
          <a:lstStyle/>
          <a:p>
            <a:pPr algn="ctr" defTabSz="685715">
              <a:buClr>
                <a:srgbClr val="000000"/>
              </a:buClr>
              <a:defRPr/>
            </a:pPr>
            <a:endParaRPr lang="es-ES" sz="1050" kern="0">
              <a:solidFill>
                <a:prstClr val="white"/>
              </a:solidFill>
              <a:latin typeface="Calibri" panose="020F0502020204030204"/>
              <a:cs typeface="Arial"/>
              <a:sym typeface="Arial"/>
            </a:endParaRPr>
          </a:p>
        </p:txBody>
      </p:sp>
      <p:grpSp>
        <p:nvGrpSpPr>
          <p:cNvPr id="218" name="Gruppieren 626">
            <a:extLst>
              <a:ext uri="{FF2B5EF4-FFF2-40B4-BE49-F238E27FC236}">
                <a16:creationId xmlns:a16="http://schemas.microsoft.com/office/drawing/2014/main" id="{9B0E4523-30BD-7217-57B1-3B1EFF12C341}"/>
              </a:ext>
            </a:extLst>
          </p:cNvPr>
          <p:cNvGrpSpPr>
            <a:grpSpLocks noChangeAspect="1"/>
          </p:cNvGrpSpPr>
          <p:nvPr/>
        </p:nvGrpSpPr>
        <p:grpSpPr bwMode="gray">
          <a:xfrm>
            <a:off x="1675875" y="1586177"/>
            <a:ext cx="674233" cy="674233"/>
            <a:chOff x="8480248" y="1322201"/>
            <a:chExt cx="898977" cy="898977"/>
          </a:xfrm>
        </p:grpSpPr>
        <p:sp>
          <p:nvSpPr>
            <p:cNvPr id="219" name="Ellipse 627">
              <a:extLst>
                <a:ext uri="{FF2B5EF4-FFF2-40B4-BE49-F238E27FC236}">
                  <a16:creationId xmlns:a16="http://schemas.microsoft.com/office/drawing/2014/main" id="{EB158529-66D8-0BD1-44A6-C6EF8C788546}"/>
                </a:ext>
              </a:extLst>
            </p:cNvPr>
            <p:cNvSpPr>
              <a:spLocks noChangeAspect="1"/>
            </p:cNvSpPr>
            <p:nvPr/>
          </p:nvSpPr>
          <p:spPr bwMode="gray">
            <a:xfrm>
              <a:off x="8480248" y="1322201"/>
              <a:ext cx="898977" cy="89897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83">
                <a:lnSpc>
                  <a:spcPct val="90000"/>
                </a:lnSpc>
                <a:spcAft>
                  <a:spcPts val="750"/>
                </a:spcAft>
                <a:buClr>
                  <a:srgbClr val="000000"/>
                </a:buClr>
                <a:defRPr/>
              </a:pPr>
              <a:endParaRPr lang="en-US" sz="1050" kern="0">
                <a:solidFill>
                  <a:srgbClr val="FFFFFF"/>
                </a:solidFill>
                <a:latin typeface="Arial"/>
                <a:sym typeface="Arial"/>
              </a:endParaRPr>
            </a:p>
          </p:txBody>
        </p:sp>
        <p:sp>
          <p:nvSpPr>
            <p:cNvPr id="220" name="Grafik 1632">
              <a:extLst>
                <a:ext uri="{FF2B5EF4-FFF2-40B4-BE49-F238E27FC236}">
                  <a16:creationId xmlns:a16="http://schemas.microsoft.com/office/drawing/2014/main" id="{D764DE75-BC4F-D2AD-8F09-BBA3BC32377E}"/>
                </a:ext>
              </a:extLst>
            </p:cNvPr>
            <p:cNvSpPr>
              <a:spLocks noChangeAspect="1"/>
            </p:cNvSpPr>
            <p:nvPr/>
          </p:nvSpPr>
          <p:spPr bwMode="gray">
            <a:xfrm>
              <a:off x="8731616" y="1573570"/>
              <a:ext cx="396240" cy="396238"/>
            </a:xfrm>
            <a:custGeom>
              <a:avLst/>
              <a:gdLst>
                <a:gd name="connsiteX0" fmla="*/ 3482912 w 3962400"/>
                <a:gd name="connsiteY0" fmla="*/ 1886882 h 3962379"/>
                <a:gd name="connsiteX1" fmla="*/ 3219450 w 3962400"/>
                <a:gd name="connsiteY1" fmla="*/ 1886882 h 3962379"/>
                <a:gd name="connsiteX2" fmla="*/ 3200400 w 3962400"/>
                <a:gd name="connsiteY2" fmla="*/ 1867832 h 3962379"/>
                <a:gd name="connsiteX3" fmla="*/ 3200400 w 3962400"/>
                <a:gd name="connsiteY3" fmla="*/ 1132121 h 3962379"/>
                <a:gd name="connsiteX4" fmla="*/ 2830259 w 3962400"/>
                <a:gd name="connsiteY4" fmla="*/ 761979 h 3962379"/>
                <a:gd name="connsiteX5" fmla="*/ 2094548 w 3962400"/>
                <a:gd name="connsiteY5" fmla="*/ 761979 h 3962379"/>
                <a:gd name="connsiteX6" fmla="*/ 2075498 w 3962400"/>
                <a:gd name="connsiteY6" fmla="*/ 742929 h 3962379"/>
                <a:gd name="connsiteX7" fmla="*/ 2075498 w 3962400"/>
                <a:gd name="connsiteY7" fmla="*/ 479468 h 3962379"/>
                <a:gd name="connsiteX8" fmla="*/ 1612202 w 3962400"/>
                <a:gd name="connsiteY8" fmla="*/ 74 h 3962379"/>
                <a:gd name="connsiteX9" fmla="*/ 1132214 w 3962400"/>
                <a:gd name="connsiteY9" fmla="*/ 463488 h 3962379"/>
                <a:gd name="connsiteX10" fmla="*/ 1132141 w 3962400"/>
                <a:gd name="connsiteY10" fmla="*/ 471657 h 3962379"/>
                <a:gd name="connsiteX11" fmla="*/ 1132142 w 3962400"/>
                <a:gd name="connsiteY11" fmla="*/ 742929 h 3962379"/>
                <a:gd name="connsiteX12" fmla="*/ 1113092 w 3962400"/>
                <a:gd name="connsiteY12" fmla="*/ 761979 h 3962379"/>
                <a:gd name="connsiteX13" fmla="*/ 377381 w 3962400"/>
                <a:gd name="connsiteY13" fmla="*/ 761979 h 3962379"/>
                <a:gd name="connsiteX14" fmla="*/ 0 w 3962400"/>
                <a:gd name="connsiteY14" fmla="*/ 1139360 h 3962379"/>
                <a:gd name="connsiteX15" fmla="*/ 0 w 3962400"/>
                <a:gd name="connsiteY15" fmla="*/ 1809729 h 3962379"/>
                <a:gd name="connsiteX16" fmla="*/ 19050 w 3962400"/>
                <a:gd name="connsiteY16" fmla="*/ 1828779 h 3962379"/>
                <a:gd name="connsiteX17" fmla="*/ 275368 w 3962400"/>
                <a:gd name="connsiteY17" fmla="*/ 1828779 h 3962379"/>
                <a:gd name="connsiteX18" fmla="*/ 790575 w 3962400"/>
                <a:gd name="connsiteY18" fmla="*/ 2351225 h 3962379"/>
                <a:gd name="connsiteX19" fmla="*/ 282988 w 3962400"/>
                <a:gd name="connsiteY19" fmla="*/ 2895579 h 3962379"/>
                <a:gd name="connsiteX20" fmla="*/ 19050 w 3962400"/>
                <a:gd name="connsiteY20" fmla="*/ 2895579 h 3962379"/>
                <a:gd name="connsiteX21" fmla="*/ 0 w 3962400"/>
                <a:gd name="connsiteY21" fmla="*/ 2914629 h 3962379"/>
                <a:gd name="connsiteX22" fmla="*/ 0 w 3962400"/>
                <a:gd name="connsiteY22" fmla="*/ 3584999 h 3962379"/>
                <a:gd name="connsiteX23" fmla="*/ 377381 w 3962400"/>
                <a:gd name="connsiteY23" fmla="*/ 3962379 h 3962379"/>
                <a:gd name="connsiteX24" fmla="*/ 1047750 w 3962400"/>
                <a:gd name="connsiteY24" fmla="*/ 3962379 h 3962379"/>
                <a:gd name="connsiteX25" fmla="*/ 1066800 w 3962400"/>
                <a:gd name="connsiteY25" fmla="*/ 3943329 h 3962379"/>
                <a:gd name="connsiteX26" fmla="*/ 1066800 w 3962400"/>
                <a:gd name="connsiteY26" fmla="*/ 3743971 h 3962379"/>
                <a:gd name="connsiteX27" fmla="*/ 1590675 w 3962400"/>
                <a:gd name="connsiteY27" fmla="*/ 3200475 h 3962379"/>
                <a:gd name="connsiteX28" fmla="*/ 2133600 w 3962400"/>
                <a:gd name="connsiteY28" fmla="*/ 3679392 h 3962379"/>
                <a:gd name="connsiteX29" fmla="*/ 2133600 w 3962400"/>
                <a:gd name="connsiteY29" fmla="*/ 3943329 h 3962379"/>
                <a:gd name="connsiteX30" fmla="*/ 2152650 w 3962400"/>
                <a:gd name="connsiteY30" fmla="*/ 3962379 h 3962379"/>
                <a:gd name="connsiteX31" fmla="*/ 2830259 w 3962400"/>
                <a:gd name="connsiteY31" fmla="*/ 3962379 h 3962379"/>
                <a:gd name="connsiteX32" fmla="*/ 3200400 w 3962400"/>
                <a:gd name="connsiteY32" fmla="*/ 3592238 h 3962379"/>
                <a:gd name="connsiteX33" fmla="*/ 3200400 w 3962400"/>
                <a:gd name="connsiteY33" fmla="*/ 2849288 h 3962379"/>
                <a:gd name="connsiteX34" fmla="*/ 3219450 w 3962400"/>
                <a:gd name="connsiteY34" fmla="*/ 2830238 h 3962379"/>
                <a:gd name="connsiteX35" fmla="*/ 3490722 w 3962400"/>
                <a:gd name="connsiteY35" fmla="*/ 2830238 h 3962379"/>
                <a:gd name="connsiteX36" fmla="*/ 3962400 w 3962400"/>
                <a:gd name="connsiteY36" fmla="*/ 2350178 h 3962379"/>
                <a:gd name="connsiteX37" fmla="*/ 3482912 w 3962400"/>
                <a:gd name="connsiteY37" fmla="*/ 1886882 h 396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962400" h="3962379">
                  <a:moveTo>
                    <a:pt x="3482912" y="1886882"/>
                  </a:moveTo>
                  <a:lnTo>
                    <a:pt x="3219450" y="1886882"/>
                  </a:lnTo>
                  <a:cubicBezTo>
                    <a:pt x="3208929" y="1886882"/>
                    <a:pt x="3200400" y="1878353"/>
                    <a:pt x="3200400" y="1867832"/>
                  </a:cubicBezTo>
                  <a:lnTo>
                    <a:pt x="3200400" y="1132121"/>
                  </a:lnTo>
                  <a:cubicBezTo>
                    <a:pt x="3200400" y="927697"/>
                    <a:pt x="3034682" y="761979"/>
                    <a:pt x="2830259" y="761979"/>
                  </a:cubicBezTo>
                  <a:lnTo>
                    <a:pt x="2094548" y="761979"/>
                  </a:lnTo>
                  <a:cubicBezTo>
                    <a:pt x="2084026" y="761979"/>
                    <a:pt x="2075498" y="753450"/>
                    <a:pt x="2075498" y="742929"/>
                  </a:cubicBezTo>
                  <a:lnTo>
                    <a:pt x="2075498" y="479468"/>
                  </a:lnTo>
                  <a:cubicBezTo>
                    <a:pt x="2075498" y="220959"/>
                    <a:pt x="1870710" y="4551"/>
                    <a:pt x="1612202" y="74"/>
                  </a:cubicBezTo>
                  <a:cubicBezTo>
                    <a:pt x="1351688" y="-4502"/>
                    <a:pt x="1136791" y="202975"/>
                    <a:pt x="1132214" y="463488"/>
                  </a:cubicBezTo>
                  <a:cubicBezTo>
                    <a:pt x="1132166" y="466211"/>
                    <a:pt x="1132142" y="468934"/>
                    <a:pt x="1132141" y="471657"/>
                  </a:cubicBezTo>
                  <a:lnTo>
                    <a:pt x="1132142" y="742929"/>
                  </a:lnTo>
                  <a:cubicBezTo>
                    <a:pt x="1132142" y="753450"/>
                    <a:pt x="1123613" y="761979"/>
                    <a:pt x="1113092" y="761979"/>
                  </a:cubicBezTo>
                  <a:lnTo>
                    <a:pt x="377381" y="761979"/>
                  </a:lnTo>
                  <a:cubicBezTo>
                    <a:pt x="169220" y="762607"/>
                    <a:pt x="628" y="931199"/>
                    <a:pt x="0" y="1139360"/>
                  </a:cubicBezTo>
                  <a:lnTo>
                    <a:pt x="0" y="1809729"/>
                  </a:lnTo>
                  <a:cubicBezTo>
                    <a:pt x="0" y="1820250"/>
                    <a:pt x="8529" y="1828779"/>
                    <a:pt x="19050" y="1828779"/>
                  </a:cubicBezTo>
                  <a:lnTo>
                    <a:pt x="275368" y="1828779"/>
                  </a:lnTo>
                  <a:cubicBezTo>
                    <a:pt x="555117" y="1828779"/>
                    <a:pt x="786670" y="2071476"/>
                    <a:pt x="790575" y="2351225"/>
                  </a:cubicBezTo>
                  <a:cubicBezTo>
                    <a:pt x="794576" y="2635737"/>
                    <a:pt x="566642" y="2895579"/>
                    <a:pt x="282988" y="2895579"/>
                  </a:cubicBezTo>
                  <a:lnTo>
                    <a:pt x="19050" y="2895579"/>
                  </a:lnTo>
                  <a:cubicBezTo>
                    <a:pt x="8529" y="2895579"/>
                    <a:pt x="0" y="2904108"/>
                    <a:pt x="0" y="2914629"/>
                  </a:cubicBezTo>
                  <a:lnTo>
                    <a:pt x="0" y="3584999"/>
                  </a:lnTo>
                  <a:cubicBezTo>
                    <a:pt x="628" y="3793160"/>
                    <a:pt x="169220" y="3961752"/>
                    <a:pt x="377381" y="3962379"/>
                  </a:cubicBezTo>
                  <a:lnTo>
                    <a:pt x="1047750" y="3962379"/>
                  </a:lnTo>
                  <a:cubicBezTo>
                    <a:pt x="1058271" y="3962379"/>
                    <a:pt x="1066800" y="3953850"/>
                    <a:pt x="1066800" y="3943329"/>
                  </a:cubicBezTo>
                  <a:lnTo>
                    <a:pt x="1066800" y="3743971"/>
                  </a:lnTo>
                  <a:cubicBezTo>
                    <a:pt x="1066800" y="3455554"/>
                    <a:pt x="1302544" y="3207237"/>
                    <a:pt x="1590675" y="3200475"/>
                  </a:cubicBezTo>
                  <a:cubicBezTo>
                    <a:pt x="1877378" y="3193807"/>
                    <a:pt x="2133600" y="3393927"/>
                    <a:pt x="2133600" y="3679392"/>
                  </a:cubicBezTo>
                  <a:lnTo>
                    <a:pt x="2133600" y="3943329"/>
                  </a:lnTo>
                  <a:cubicBezTo>
                    <a:pt x="2133600" y="3953850"/>
                    <a:pt x="2142129" y="3962379"/>
                    <a:pt x="2152650" y="3962379"/>
                  </a:cubicBezTo>
                  <a:lnTo>
                    <a:pt x="2830259" y="3962379"/>
                  </a:lnTo>
                  <a:cubicBezTo>
                    <a:pt x="3034682" y="3962379"/>
                    <a:pt x="3200400" y="3796661"/>
                    <a:pt x="3200400" y="3592238"/>
                  </a:cubicBezTo>
                  <a:lnTo>
                    <a:pt x="3200400" y="2849288"/>
                  </a:lnTo>
                  <a:cubicBezTo>
                    <a:pt x="3200400" y="2838767"/>
                    <a:pt x="3208929" y="2830238"/>
                    <a:pt x="3219450" y="2830238"/>
                  </a:cubicBezTo>
                  <a:lnTo>
                    <a:pt x="3490722" y="2830238"/>
                  </a:lnTo>
                  <a:cubicBezTo>
                    <a:pt x="3753898" y="2830238"/>
                    <a:pt x="3962400" y="2614306"/>
                    <a:pt x="3962400" y="2350178"/>
                  </a:cubicBezTo>
                  <a:cubicBezTo>
                    <a:pt x="3962400" y="2086049"/>
                    <a:pt x="3741420" y="1886882"/>
                    <a:pt x="3482912" y="1886882"/>
                  </a:cubicBezTo>
                  <a:close/>
                </a:path>
              </a:pathLst>
            </a:custGeom>
            <a:noFill/>
            <a:ln w="19050"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grpSp>
      <p:pic>
        <p:nvPicPr>
          <p:cNvPr id="221" name="Imagen 220">
            <a:extLst>
              <a:ext uri="{FF2B5EF4-FFF2-40B4-BE49-F238E27FC236}">
                <a16:creationId xmlns:a16="http://schemas.microsoft.com/office/drawing/2014/main" id="{B21D01F9-C46B-F3C7-2CF1-98C714CC33D8}"/>
              </a:ext>
            </a:extLst>
          </p:cNvPr>
          <p:cNvPicPr>
            <a:picLocks noChangeAspect="1"/>
          </p:cNvPicPr>
          <p:nvPr/>
        </p:nvPicPr>
        <p:blipFill>
          <a:blip r:embed="rId3"/>
          <a:stretch>
            <a:fillRect/>
          </a:stretch>
        </p:blipFill>
        <p:spPr>
          <a:xfrm>
            <a:off x="3134683" y="2550281"/>
            <a:ext cx="1088239" cy="1557407"/>
          </a:xfrm>
          <a:prstGeom prst="rect">
            <a:avLst/>
          </a:prstGeom>
          <a:ln>
            <a:solidFill>
              <a:schemeClr val="tx1"/>
            </a:solidFill>
          </a:ln>
        </p:spPr>
      </p:pic>
      <p:sp>
        <p:nvSpPr>
          <p:cNvPr id="222" name="Rectángulo 221">
            <a:extLst>
              <a:ext uri="{FF2B5EF4-FFF2-40B4-BE49-F238E27FC236}">
                <a16:creationId xmlns:a16="http://schemas.microsoft.com/office/drawing/2014/main" id="{51E4138F-2529-01D0-87B4-5D242C666A76}"/>
              </a:ext>
            </a:extLst>
          </p:cNvPr>
          <p:cNvSpPr/>
          <p:nvPr/>
        </p:nvSpPr>
        <p:spPr>
          <a:xfrm>
            <a:off x="2337734" y="2660898"/>
            <a:ext cx="685711" cy="214180"/>
          </a:xfrm>
          <a:prstGeom prst="rect">
            <a:avLst/>
          </a:prstGeom>
          <a:solidFill>
            <a:srgbClr val="E1E1E1"/>
          </a:solidFill>
          <a:ln w="12700" cap="flat" cmpd="sng" algn="ctr">
            <a:solidFill>
              <a:schemeClr val="bg1"/>
            </a:solidFill>
            <a:prstDash val="solid"/>
            <a:miter lim="800000"/>
          </a:ln>
          <a:effectLst/>
        </p:spPr>
        <p:txBody>
          <a:bodyPr rtlCol="0" anchor="ctr"/>
          <a:lstStyle/>
          <a:p>
            <a:pPr algn="ctr" defTabSz="685715">
              <a:buClr>
                <a:srgbClr val="000000"/>
              </a:buClr>
              <a:defRPr/>
            </a:pPr>
            <a:r>
              <a:rPr lang="es-ES" sz="1050" kern="0" err="1">
                <a:solidFill>
                  <a:srgbClr val="4C9DD0"/>
                </a:solidFill>
                <a:latin typeface="Calibri" panose="020F0502020204030204"/>
                <a:cs typeface="Arial"/>
                <a:sym typeface="Arial"/>
              </a:rPr>
              <a:t>Stream</a:t>
            </a:r>
            <a:endParaRPr lang="es-ES" sz="1050" kern="0">
              <a:solidFill>
                <a:srgbClr val="4C9DD0"/>
              </a:solidFill>
              <a:latin typeface="Calibri" panose="020F0502020204030204"/>
              <a:cs typeface="Arial"/>
              <a:sym typeface="Arial"/>
            </a:endParaRPr>
          </a:p>
        </p:txBody>
      </p:sp>
      <p:sp>
        <p:nvSpPr>
          <p:cNvPr id="223" name="Rectángulo 222">
            <a:extLst>
              <a:ext uri="{FF2B5EF4-FFF2-40B4-BE49-F238E27FC236}">
                <a16:creationId xmlns:a16="http://schemas.microsoft.com/office/drawing/2014/main" id="{C160FBB1-D162-DB2C-65CB-0F47C08C94A3}"/>
              </a:ext>
            </a:extLst>
          </p:cNvPr>
          <p:cNvSpPr/>
          <p:nvPr/>
        </p:nvSpPr>
        <p:spPr>
          <a:xfrm>
            <a:off x="2337734" y="2944809"/>
            <a:ext cx="685711" cy="214180"/>
          </a:xfrm>
          <a:prstGeom prst="rect">
            <a:avLst/>
          </a:prstGeom>
          <a:solidFill>
            <a:srgbClr val="E1E1E1"/>
          </a:solidFill>
          <a:ln w="12700" cap="flat" cmpd="sng" algn="ctr">
            <a:solidFill>
              <a:schemeClr val="bg1"/>
            </a:solidFill>
            <a:prstDash val="solid"/>
            <a:miter lim="800000"/>
          </a:ln>
          <a:effectLst/>
        </p:spPr>
        <p:txBody>
          <a:bodyPr rtlCol="0" anchor="ctr"/>
          <a:lstStyle/>
          <a:p>
            <a:pPr algn="ctr" defTabSz="685715">
              <a:buClr>
                <a:srgbClr val="000000"/>
              </a:buClr>
              <a:defRPr/>
            </a:pPr>
            <a:r>
              <a:rPr lang="es-ES" sz="1050" kern="0" err="1">
                <a:solidFill>
                  <a:srgbClr val="4C9DD0"/>
                </a:solidFill>
                <a:latin typeface="Calibri" panose="020F0502020204030204"/>
                <a:cs typeface="Arial"/>
                <a:sym typeface="Arial"/>
              </a:rPr>
              <a:t>Batch</a:t>
            </a:r>
            <a:endParaRPr lang="es-ES" sz="1050" kern="0">
              <a:solidFill>
                <a:srgbClr val="4C9DD0"/>
              </a:solidFill>
              <a:latin typeface="Calibri" panose="020F0502020204030204"/>
              <a:cs typeface="Arial"/>
              <a:sym typeface="Arial"/>
            </a:endParaRPr>
          </a:p>
        </p:txBody>
      </p:sp>
      <p:sp>
        <p:nvSpPr>
          <p:cNvPr id="224" name="Rectángulo 223">
            <a:extLst>
              <a:ext uri="{FF2B5EF4-FFF2-40B4-BE49-F238E27FC236}">
                <a16:creationId xmlns:a16="http://schemas.microsoft.com/office/drawing/2014/main" id="{F544C50B-080F-CEEF-3A9A-EE8662F0C5B4}"/>
              </a:ext>
            </a:extLst>
          </p:cNvPr>
          <p:cNvSpPr/>
          <p:nvPr/>
        </p:nvSpPr>
        <p:spPr>
          <a:xfrm>
            <a:off x="2337734" y="3221894"/>
            <a:ext cx="685711" cy="214180"/>
          </a:xfrm>
          <a:prstGeom prst="rect">
            <a:avLst/>
          </a:prstGeom>
          <a:solidFill>
            <a:srgbClr val="E1E1E1"/>
          </a:solidFill>
          <a:ln w="12700" cap="flat" cmpd="sng" algn="ctr">
            <a:solidFill>
              <a:schemeClr val="bg1"/>
            </a:solidFill>
            <a:prstDash val="solid"/>
            <a:miter lim="800000"/>
          </a:ln>
          <a:effectLst/>
        </p:spPr>
        <p:txBody>
          <a:bodyPr rtlCol="0" anchor="ctr"/>
          <a:lstStyle/>
          <a:p>
            <a:pPr algn="ctr" defTabSz="685715">
              <a:buClr>
                <a:srgbClr val="000000"/>
              </a:buClr>
              <a:defRPr/>
            </a:pPr>
            <a:r>
              <a:rPr lang="es-ES" sz="1050" kern="0" err="1">
                <a:solidFill>
                  <a:srgbClr val="4C9DD0"/>
                </a:solidFill>
                <a:latin typeface="Calibri" panose="020F0502020204030204"/>
                <a:cs typeface="Arial"/>
                <a:sym typeface="Arial"/>
              </a:rPr>
              <a:t>Bulk</a:t>
            </a:r>
            <a:endParaRPr lang="es-ES" sz="1050" kern="0">
              <a:solidFill>
                <a:srgbClr val="4C9DD0"/>
              </a:solidFill>
              <a:latin typeface="Calibri" panose="020F0502020204030204"/>
              <a:cs typeface="Arial"/>
              <a:sym typeface="Arial"/>
            </a:endParaRPr>
          </a:p>
        </p:txBody>
      </p:sp>
      <p:sp>
        <p:nvSpPr>
          <p:cNvPr id="225" name="Rectángulo 224">
            <a:extLst>
              <a:ext uri="{FF2B5EF4-FFF2-40B4-BE49-F238E27FC236}">
                <a16:creationId xmlns:a16="http://schemas.microsoft.com/office/drawing/2014/main" id="{3F899556-3327-8EDD-6813-D9622A6850B8}"/>
              </a:ext>
            </a:extLst>
          </p:cNvPr>
          <p:cNvSpPr/>
          <p:nvPr/>
        </p:nvSpPr>
        <p:spPr>
          <a:xfrm>
            <a:off x="2337734" y="3506727"/>
            <a:ext cx="685711" cy="214180"/>
          </a:xfrm>
          <a:prstGeom prst="rect">
            <a:avLst/>
          </a:prstGeom>
          <a:solidFill>
            <a:srgbClr val="E1E1E1"/>
          </a:solidFill>
          <a:ln w="12700" cap="flat" cmpd="sng" algn="ctr">
            <a:solidFill>
              <a:schemeClr val="bg1"/>
            </a:solidFill>
            <a:prstDash val="solid"/>
            <a:miter lim="800000"/>
          </a:ln>
          <a:effectLst/>
        </p:spPr>
        <p:txBody>
          <a:bodyPr rtlCol="0" anchor="ctr"/>
          <a:lstStyle/>
          <a:p>
            <a:pPr algn="ctr" defTabSz="685715">
              <a:buClr>
                <a:srgbClr val="000000"/>
              </a:buClr>
              <a:defRPr/>
            </a:pPr>
            <a:r>
              <a:rPr lang="es-ES" sz="1050" kern="0">
                <a:solidFill>
                  <a:srgbClr val="4C9DD0"/>
                </a:solidFill>
                <a:latin typeface="Calibri" panose="020F0502020204030204"/>
                <a:cs typeface="Arial"/>
                <a:sym typeface="Arial"/>
              </a:rPr>
              <a:t>CDC</a:t>
            </a:r>
          </a:p>
        </p:txBody>
      </p:sp>
      <p:sp>
        <p:nvSpPr>
          <p:cNvPr id="226" name="Rectángulo 225">
            <a:extLst>
              <a:ext uri="{FF2B5EF4-FFF2-40B4-BE49-F238E27FC236}">
                <a16:creationId xmlns:a16="http://schemas.microsoft.com/office/drawing/2014/main" id="{58A76DEF-C970-D9B8-036C-22C8B1E244E1}"/>
              </a:ext>
            </a:extLst>
          </p:cNvPr>
          <p:cNvSpPr/>
          <p:nvPr/>
        </p:nvSpPr>
        <p:spPr>
          <a:xfrm>
            <a:off x="2335798" y="3795345"/>
            <a:ext cx="685711" cy="214180"/>
          </a:xfrm>
          <a:prstGeom prst="rect">
            <a:avLst/>
          </a:prstGeom>
          <a:solidFill>
            <a:srgbClr val="E1E1E1"/>
          </a:solidFill>
          <a:ln w="12700" cap="flat" cmpd="sng" algn="ctr">
            <a:solidFill>
              <a:schemeClr val="bg1"/>
            </a:solidFill>
            <a:prstDash val="solid"/>
            <a:miter lim="800000"/>
          </a:ln>
          <a:effectLst/>
        </p:spPr>
        <p:txBody>
          <a:bodyPr rtlCol="0" anchor="ctr"/>
          <a:lstStyle/>
          <a:p>
            <a:pPr algn="ctr" defTabSz="685715">
              <a:buClr>
                <a:srgbClr val="000000"/>
              </a:buClr>
              <a:defRPr/>
            </a:pPr>
            <a:r>
              <a:rPr lang="es-ES" sz="1050" kern="0">
                <a:solidFill>
                  <a:srgbClr val="4C9DD0"/>
                </a:solidFill>
                <a:latin typeface="Calibri" panose="020F0502020204030204"/>
                <a:cs typeface="Arial"/>
                <a:sym typeface="Arial"/>
              </a:rPr>
              <a:t>Edge</a:t>
            </a:r>
          </a:p>
        </p:txBody>
      </p:sp>
      <p:sp>
        <p:nvSpPr>
          <p:cNvPr id="227" name="Rectángulo 226">
            <a:extLst>
              <a:ext uri="{FF2B5EF4-FFF2-40B4-BE49-F238E27FC236}">
                <a16:creationId xmlns:a16="http://schemas.microsoft.com/office/drawing/2014/main" id="{AC9F5493-CDF7-98BC-F458-0DDDF86295A5}"/>
              </a:ext>
            </a:extLst>
          </p:cNvPr>
          <p:cNvSpPr/>
          <p:nvPr/>
        </p:nvSpPr>
        <p:spPr>
          <a:xfrm>
            <a:off x="3133741" y="2217000"/>
            <a:ext cx="1099919" cy="333280"/>
          </a:xfrm>
          <a:prstGeom prst="rect">
            <a:avLst/>
          </a:prstGeom>
          <a:solidFill>
            <a:srgbClr val="0070C0"/>
          </a:solidFill>
          <a:ln w="12700" cap="flat" cmpd="sng" algn="ctr">
            <a:solidFill>
              <a:srgbClr val="0070C0"/>
            </a:solidFill>
            <a:prstDash val="solid"/>
            <a:miter lim="800000"/>
          </a:ln>
          <a:effectLst/>
        </p:spPr>
        <p:txBody>
          <a:bodyPr rtlCol="0" anchor="ctr"/>
          <a:lstStyle/>
          <a:p>
            <a:pPr algn="ctr" defTabSz="685715">
              <a:buClr>
                <a:srgbClr val="000000"/>
              </a:buClr>
              <a:defRPr/>
            </a:pPr>
            <a:r>
              <a:rPr lang="es-ES" sz="1050" b="1" kern="0" dirty="0">
                <a:solidFill>
                  <a:prstClr val="white"/>
                </a:solidFill>
                <a:latin typeface="Calibri" panose="020F0502020204030204"/>
                <a:cs typeface="Arial"/>
                <a:sym typeface="Arial"/>
              </a:rPr>
              <a:t>Ingesta</a:t>
            </a:r>
          </a:p>
        </p:txBody>
      </p:sp>
      <p:grpSp>
        <p:nvGrpSpPr>
          <p:cNvPr id="228" name="Grupo 227">
            <a:extLst>
              <a:ext uri="{FF2B5EF4-FFF2-40B4-BE49-F238E27FC236}">
                <a16:creationId xmlns:a16="http://schemas.microsoft.com/office/drawing/2014/main" id="{B8D1537E-D973-4F54-7DC4-8851617D662C}"/>
              </a:ext>
            </a:extLst>
          </p:cNvPr>
          <p:cNvGrpSpPr/>
          <p:nvPr/>
        </p:nvGrpSpPr>
        <p:grpSpPr>
          <a:xfrm>
            <a:off x="4462604" y="3121991"/>
            <a:ext cx="1704834" cy="1194753"/>
            <a:chOff x="4545994" y="2943452"/>
            <a:chExt cx="2273112" cy="1593004"/>
          </a:xfrm>
        </p:grpSpPr>
        <p:pic>
          <p:nvPicPr>
            <p:cNvPr id="229" name="Imagen 228">
              <a:extLst>
                <a:ext uri="{FF2B5EF4-FFF2-40B4-BE49-F238E27FC236}">
                  <a16:creationId xmlns:a16="http://schemas.microsoft.com/office/drawing/2014/main" id="{B355B0C3-EAF8-1779-24C2-F6ADA020DD00}"/>
                </a:ext>
              </a:extLst>
            </p:cNvPr>
            <p:cNvPicPr>
              <a:picLocks noChangeAspect="1"/>
            </p:cNvPicPr>
            <p:nvPr/>
          </p:nvPicPr>
          <p:blipFill>
            <a:blip r:embed="rId4"/>
            <a:stretch>
              <a:fillRect/>
            </a:stretch>
          </p:blipFill>
          <p:spPr>
            <a:xfrm>
              <a:off x="4575490" y="3238499"/>
              <a:ext cx="2232000" cy="587368"/>
            </a:xfrm>
            <a:prstGeom prst="rect">
              <a:avLst/>
            </a:prstGeom>
            <a:ln>
              <a:solidFill>
                <a:srgbClr val="0070C0"/>
              </a:solidFill>
            </a:ln>
          </p:spPr>
        </p:pic>
        <p:pic>
          <p:nvPicPr>
            <p:cNvPr id="230" name="Imagen 229">
              <a:extLst>
                <a:ext uri="{FF2B5EF4-FFF2-40B4-BE49-F238E27FC236}">
                  <a16:creationId xmlns:a16="http://schemas.microsoft.com/office/drawing/2014/main" id="{365718A0-1A84-F57D-95CC-0A3345A7616B}"/>
                </a:ext>
              </a:extLst>
            </p:cNvPr>
            <p:cNvPicPr>
              <a:picLocks noChangeAspect="1"/>
            </p:cNvPicPr>
            <p:nvPr/>
          </p:nvPicPr>
          <p:blipFill>
            <a:blip r:embed="rId5"/>
            <a:stretch>
              <a:fillRect/>
            </a:stretch>
          </p:blipFill>
          <p:spPr>
            <a:xfrm>
              <a:off x="4575490" y="3833465"/>
              <a:ext cx="2232000" cy="702991"/>
            </a:xfrm>
            <a:prstGeom prst="rect">
              <a:avLst/>
            </a:prstGeom>
            <a:ln>
              <a:solidFill>
                <a:srgbClr val="0070C0"/>
              </a:solidFill>
            </a:ln>
          </p:spPr>
        </p:pic>
        <p:sp>
          <p:nvSpPr>
            <p:cNvPr id="231" name="Rectángulo 230">
              <a:extLst>
                <a:ext uri="{FF2B5EF4-FFF2-40B4-BE49-F238E27FC236}">
                  <a16:creationId xmlns:a16="http://schemas.microsoft.com/office/drawing/2014/main" id="{AF940F19-3C9A-7B3A-578B-142FA2740285}"/>
                </a:ext>
              </a:extLst>
            </p:cNvPr>
            <p:cNvSpPr/>
            <p:nvPr/>
          </p:nvSpPr>
          <p:spPr>
            <a:xfrm>
              <a:off x="4545994" y="2943452"/>
              <a:ext cx="2273112" cy="320364"/>
            </a:xfrm>
            <a:prstGeom prst="rect">
              <a:avLst/>
            </a:prstGeom>
            <a:solidFill>
              <a:srgbClr val="0070C0"/>
            </a:solidFill>
            <a:ln w="12700" cap="flat" cmpd="sng" algn="ctr">
              <a:solidFill>
                <a:srgbClr val="0070C0"/>
              </a:solidFill>
              <a:prstDash val="solid"/>
              <a:miter lim="800000"/>
            </a:ln>
            <a:effectLst/>
          </p:spPr>
          <p:txBody>
            <a:bodyPr rtlCol="0" anchor="ctr"/>
            <a:lstStyle/>
            <a:p>
              <a:pPr algn="ctr" defTabSz="685715">
                <a:buClr>
                  <a:srgbClr val="000000"/>
                </a:buClr>
                <a:defRPr/>
              </a:pPr>
              <a:r>
                <a:rPr lang="es-ES" sz="1050" b="1" kern="0" dirty="0">
                  <a:solidFill>
                    <a:prstClr val="white"/>
                  </a:solidFill>
                  <a:latin typeface="Calibri" panose="020F0502020204030204"/>
                  <a:cs typeface="Arial"/>
                  <a:sym typeface="Arial"/>
                </a:rPr>
                <a:t>Data Lake</a:t>
              </a:r>
            </a:p>
          </p:txBody>
        </p:sp>
      </p:grpSp>
      <p:pic>
        <p:nvPicPr>
          <p:cNvPr id="232" name="Imagen 231">
            <a:extLst>
              <a:ext uri="{FF2B5EF4-FFF2-40B4-BE49-F238E27FC236}">
                <a16:creationId xmlns:a16="http://schemas.microsoft.com/office/drawing/2014/main" id="{1E2C93B1-2DCF-A7E5-FD1A-F954CF1DCBEB}"/>
              </a:ext>
            </a:extLst>
          </p:cNvPr>
          <p:cNvPicPr>
            <a:picLocks noChangeAspect="1"/>
          </p:cNvPicPr>
          <p:nvPr/>
        </p:nvPicPr>
        <p:blipFill>
          <a:blip r:embed="rId6"/>
          <a:stretch>
            <a:fillRect/>
          </a:stretch>
        </p:blipFill>
        <p:spPr>
          <a:xfrm>
            <a:off x="6316507" y="2198013"/>
            <a:ext cx="792956" cy="578644"/>
          </a:xfrm>
          <a:prstGeom prst="rect">
            <a:avLst/>
          </a:prstGeom>
          <a:ln>
            <a:noFill/>
          </a:ln>
        </p:spPr>
      </p:pic>
      <p:pic>
        <p:nvPicPr>
          <p:cNvPr id="233" name="Imagen 232">
            <a:extLst>
              <a:ext uri="{FF2B5EF4-FFF2-40B4-BE49-F238E27FC236}">
                <a16:creationId xmlns:a16="http://schemas.microsoft.com/office/drawing/2014/main" id="{2BF39BD6-05BD-74F7-323B-C9C0B4571529}"/>
              </a:ext>
            </a:extLst>
          </p:cNvPr>
          <p:cNvPicPr>
            <a:picLocks noChangeAspect="1"/>
          </p:cNvPicPr>
          <p:nvPr/>
        </p:nvPicPr>
        <p:blipFill>
          <a:blip r:embed="rId7"/>
          <a:stretch>
            <a:fillRect/>
          </a:stretch>
        </p:blipFill>
        <p:spPr>
          <a:xfrm>
            <a:off x="7109463" y="2191445"/>
            <a:ext cx="911878" cy="592331"/>
          </a:xfrm>
          <a:prstGeom prst="rect">
            <a:avLst/>
          </a:prstGeom>
          <a:ln>
            <a:noFill/>
          </a:ln>
        </p:spPr>
      </p:pic>
      <p:pic>
        <p:nvPicPr>
          <p:cNvPr id="234" name="Imagen 233">
            <a:extLst>
              <a:ext uri="{FF2B5EF4-FFF2-40B4-BE49-F238E27FC236}">
                <a16:creationId xmlns:a16="http://schemas.microsoft.com/office/drawing/2014/main" id="{BE2C9C16-92A7-B26D-27D8-01AC9289B2C7}"/>
              </a:ext>
            </a:extLst>
          </p:cNvPr>
          <p:cNvPicPr>
            <a:picLocks noChangeAspect="1"/>
          </p:cNvPicPr>
          <p:nvPr/>
        </p:nvPicPr>
        <p:blipFill>
          <a:blip r:embed="rId8"/>
          <a:stretch>
            <a:fillRect/>
          </a:stretch>
        </p:blipFill>
        <p:spPr>
          <a:xfrm>
            <a:off x="6338621" y="3385718"/>
            <a:ext cx="1704834" cy="949673"/>
          </a:xfrm>
          <a:prstGeom prst="rect">
            <a:avLst/>
          </a:prstGeom>
          <a:ln>
            <a:solidFill>
              <a:srgbClr val="0070C0"/>
            </a:solidFill>
          </a:ln>
        </p:spPr>
      </p:pic>
      <p:sp>
        <p:nvSpPr>
          <p:cNvPr id="235" name="Rectángulo 234">
            <a:extLst>
              <a:ext uri="{FF2B5EF4-FFF2-40B4-BE49-F238E27FC236}">
                <a16:creationId xmlns:a16="http://schemas.microsoft.com/office/drawing/2014/main" id="{D55893DC-C4DF-7B68-F7C2-7C32EA139002}"/>
              </a:ext>
            </a:extLst>
          </p:cNvPr>
          <p:cNvSpPr/>
          <p:nvPr/>
        </p:nvSpPr>
        <p:spPr>
          <a:xfrm>
            <a:off x="6314648" y="1963425"/>
            <a:ext cx="1704834" cy="240273"/>
          </a:xfrm>
          <a:prstGeom prst="rect">
            <a:avLst/>
          </a:prstGeom>
          <a:solidFill>
            <a:srgbClr val="0070C0"/>
          </a:solidFill>
          <a:ln w="12700" cap="flat" cmpd="sng" algn="ctr">
            <a:solidFill>
              <a:srgbClr val="0070C0"/>
            </a:solidFill>
            <a:prstDash val="solid"/>
            <a:miter lim="800000"/>
          </a:ln>
          <a:effectLst/>
        </p:spPr>
        <p:txBody>
          <a:bodyPr rtlCol="0" anchor="ctr"/>
          <a:lstStyle/>
          <a:p>
            <a:pPr algn="ctr" defTabSz="685715">
              <a:buClr>
                <a:srgbClr val="000000"/>
              </a:buClr>
              <a:defRPr/>
            </a:pPr>
            <a:r>
              <a:rPr lang="es-ES" sz="1050" b="1" kern="0" dirty="0" err="1">
                <a:solidFill>
                  <a:prstClr val="white"/>
                </a:solidFill>
                <a:latin typeface="Calibri" panose="020F0502020204030204"/>
                <a:cs typeface="Arial"/>
                <a:sym typeface="Arial"/>
              </a:rPr>
              <a:t>Publication</a:t>
            </a:r>
            <a:endParaRPr lang="es-ES" sz="1050" b="1" kern="0" dirty="0">
              <a:solidFill>
                <a:prstClr val="white"/>
              </a:solidFill>
              <a:latin typeface="Calibri" panose="020F0502020204030204"/>
              <a:cs typeface="Arial"/>
              <a:sym typeface="Arial"/>
            </a:endParaRPr>
          </a:p>
        </p:txBody>
      </p:sp>
      <p:sp>
        <p:nvSpPr>
          <p:cNvPr id="236" name="Rectángulo 235">
            <a:extLst>
              <a:ext uri="{FF2B5EF4-FFF2-40B4-BE49-F238E27FC236}">
                <a16:creationId xmlns:a16="http://schemas.microsoft.com/office/drawing/2014/main" id="{A92D68A4-B747-F061-E278-7838DFC8B074}"/>
              </a:ext>
            </a:extLst>
          </p:cNvPr>
          <p:cNvSpPr/>
          <p:nvPr/>
        </p:nvSpPr>
        <p:spPr>
          <a:xfrm>
            <a:off x="6314650" y="2841884"/>
            <a:ext cx="792956" cy="189000"/>
          </a:xfrm>
          <a:prstGeom prst="rect">
            <a:avLst/>
          </a:prstGeom>
          <a:solidFill>
            <a:srgbClr val="0070C0"/>
          </a:solidFill>
          <a:ln w="12700" cap="flat" cmpd="sng" algn="ctr">
            <a:solidFill>
              <a:srgbClr val="0070C0"/>
            </a:solidFill>
            <a:prstDash val="solid"/>
            <a:miter lim="800000"/>
          </a:ln>
          <a:effectLst/>
        </p:spPr>
        <p:txBody>
          <a:bodyPr rtlCol="0" anchor="ctr"/>
          <a:lstStyle/>
          <a:p>
            <a:pPr algn="ctr" defTabSz="685715">
              <a:buClr>
                <a:srgbClr val="000000"/>
              </a:buClr>
              <a:defRPr/>
            </a:pPr>
            <a:r>
              <a:rPr lang="es-ES" sz="1050" b="1" kern="0" dirty="0">
                <a:solidFill>
                  <a:prstClr val="white"/>
                </a:solidFill>
                <a:latin typeface="Calibri" panose="020F0502020204030204"/>
                <a:cs typeface="Arial"/>
                <a:sym typeface="Arial"/>
              </a:rPr>
              <a:t>SQL</a:t>
            </a:r>
          </a:p>
        </p:txBody>
      </p:sp>
      <p:sp>
        <p:nvSpPr>
          <p:cNvPr id="237" name="Rectángulo 236">
            <a:extLst>
              <a:ext uri="{FF2B5EF4-FFF2-40B4-BE49-F238E27FC236}">
                <a16:creationId xmlns:a16="http://schemas.microsoft.com/office/drawing/2014/main" id="{79FBE1CB-109B-DF5D-F8CC-5BF0EB978131}"/>
              </a:ext>
            </a:extLst>
          </p:cNvPr>
          <p:cNvSpPr/>
          <p:nvPr/>
        </p:nvSpPr>
        <p:spPr>
          <a:xfrm>
            <a:off x="7107605" y="2840930"/>
            <a:ext cx="918000" cy="189000"/>
          </a:xfrm>
          <a:prstGeom prst="rect">
            <a:avLst/>
          </a:prstGeom>
          <a:solidFill>
            <a:srgbClr val="0070C0"/>
          </a:solidFill>
          <a:ln w="12700" cap="flat" cmpd="sng" algn="ctr">
            <a:solidFill>
              <a:srgbClr val="0070C0"/>
            </a:solidFill>
            <a:prstDash val="solid"/>
            <a:miter lim="800000"/>
          </a:ln>
          <a:effectLst/>
        </p:spPr>
        <p:txBody>
          <a:bodyPr rtlCol="0" anchor="ctr"/>
          <a:lstStyle/>
          <a:p>
            <a:pPr algn="ctr" defTabSz="685715">
              <a:buClr>
                <a:srgbClr val="000000"/>
              </a:buClr>
              <a:defRPr/>
            </a:pPr>
            <a:r>
              <a:rPr lang="es-ES" sz="1050" b="1" kern="0" dirty="0">
                <a:solidFill>
                  <a:prstClr val="white"/>
                </a:solidFill>
                <a:latin typeface="Calibri" panose="020F0502020204030204"/>
                <a:cs typeface="Arial"/>
                <a:sym typeface="Arial"/>
              </a:rPr>
              <a:t>Non-SQL</a:t>
            </a:r>
          </a:p>
        </p:txBody>
      </p:sp>
      <p:sp>
        <p:nvSpPr>
          <p:cNvPr id="238" name="Rectángulo 237">
            <a:extLst>
              <a:ext uri="{FF2B5EF4-FFF2-40B4-BE49-F238E27FC236}">
                <a16:creationId xmlns:a16="http://schemas.microsoft.com/office/drawing/2014/main" id="{7094E2C2-4A2E-87E3-FDBE-F7CE9D6601C9}"/>
              </a:ext>
            </a:extLst>
          </p:cNvPr>
          <p:cNvSpPr/>
          <p:nvPr/>
        </p:nvSpPr>
        <p:spPr>
          <a:xfrm>
            <a:off x="6338621" y="3138326"/>
            <a:ext cx="1704834" cy="240273"/>
          </a:xfrm>
          <a:prstGeom prst="rect">
            <a:avLst/>
          </a:prstGeom>
          <a:solidFill>
            <a:srgbClr val="0070C0"/>
          </a:solidFill>
          <a:ln w="12700" cap="flat" cmpd="sng" algn="ctr">
            <a:solidFill>
              <a:srgbClr val="0070C0"/>
            </a:solidFill>
            <a:prstDash val="solid"/>
            <a:miter lim="800000"/>
          </a:ln>
          <a:effectLst/>
        </p:spPr>
        <p:txBody>
          <a:bodyPr rtlCol="0" anchor="ctr"/>
          <a:lstStyle/>
          <a:p>
            <a:pPr algn="ctr" defTabSz="685715">
              <a:buClr>
                <a:srgbClr val="000000"/>
              </a:buClr>
              <a:defRPr/>
            </a:pPr>
            <a:r>
              <a:rPr lang="es-ES" sz="1050" b="1" kern="0" dirty="0" err="1">
                <a:solidFill>
                  <a:prstClr val="white"/>
                </a:solidFill>
                <a:latin typeface="Calibri" panose="020F0502020204030204"/>
                <a:cs typeface="Arial"/>
                <a:sym typeface="Arial"/>
              </a:rPr>
              <a:t>Advanced</a:t>
            </a:r>
            <a:r>
              <a:rPr lang="es-ES" sz="1050" b="1" kern="0" dirty="0">
                <a:solidFill>
                  <a:prstClr val="white"/>
                </a:solidFill>
                <a:latin typeface="Calibri" panose="020F0502020204030204"/>
                <a:cs typeface="Arial"/>
                <a:sym typeface="Arial"/>
              </a:rPr>
              <a:t> ML/AI</a:t>
            </a:r>
          </a:p>
        </p:txBody>
      </p:sp>
      <p:sp>
        <p:nvSpPr>
          <p:cNvPr id="239" name="Rectángulo 238">
            <a:extLst>
              <a:ext uri="{FF2B5EF4-FFF2-40B4-BE49-F238E27FC236}">
                <a16:creationId xmlns:a16="http://schemas.microsoft.com/office/drawing/2014/main" id="{33587BD1-E497-92A4-B09F-4592C3123547}"/>
              </a:ext>
            </a:extLst>
          </p:cNvPr>
          <p:cNvSpPr/>
          <p:nvPr/>
        </p:nvSpPr>
        <p:spPr>
          <a:xfrm>
            <a:off x="4473726" y="1976727"/>
            <a:ext cx="1704834" cy="240273"/>
          </a:xfrm>
          <a:prstGeom prst="rect">
            <a:avLst/>
          </a:prstGeom>
          <a:solidFill>
            <a:srgbClr val="0070C0"/>
          </a:solidFill>
          <a:ln w="12700" cap="flat" cmpd="sng" algn="ctr">
            <a:solidFill>
              <a:srgbClr val="0070C0"/>
            </a:solidFill>
            <a:prstDash val="solid"/>
            <a:miter lim="800000"/>
          </a:ln>
          <a:effectLst/>
        </p:spPr>
        <p:txBody>
          <a:bodyPr rtlCol="0" anchor="ctr"/>
          <a:lstStyle/>
          <a:p>
            <a:pPr algn="ctr" defTabSz="685715">
              <a:buClr>
                <a:srgbClr val="000000"/>
              </a:buClr>
              <a:defRPr/>
            </a:pPr>
            <a:r>
              <a:rPr lang="es-ES" sz="1050" b="1" kern="0" dirty="0" err="1">
                <a:solidFill>
                  <a:prstClr val="white"/>
                </a:solidFill>
                <a:latin typeface="Calibri" panose="020F0502020204030204"/>
                <a:cs typeface="Arial"/>
                <a:sym typeface="Arial"/>
              </a:rPr>
              <a:t>Orchestation</a:t>
            </a:r>
            <a:endParaRPr lang="es-ES" sz="1050" b="1" kern="0" dirty="0">
              <a:solidFill>
                <a:prstClr val="white"/>
              </a:solidFill>
              <a:latin typeface="Calibri" panose="020F0502020204030204"/>
              <a:cs typeface="Arial"/>
              <a:sym typeface="Arial"/>
            </a:endParaRPr>
          </a:p>
        </p:txBody>
      </p:sp>
      <p:sp>
        <p:nvSpPr>
          <p:cNvPr id="240" name="Rectángulo 239">
            <a:extLst>
              <a:ext uri="{FF2B5EF4-FFF2-40B4-BE49-F238E27FC236}">
                <a16:creationId xmlns:a16="http://schemas.microsoft.com/office/drawing/2014/main" id="{DDD2BE18-6B3C-E8DA-314B-2230909367E8}"/>
              </a:ext>
            </a:extLst>
          </p:cNvPr>
          <p:cNvSpPr/>
          <p:nvPr/>
        </p:nvSpPr>
        <p:spPr>
          <a:xfrm>
            <a:off x="4473726" y="2216998"/>
            <a:ext cx="1704834" cy="812660"/>
          </a:xfrm>
          <a:prstGeom prst="rect">
            <a:avLst/>
          </a:prstGeom>
          <a:solidFill>
            <a:schemeClr val="bg1"/>
          </a:solidFill>
          <a:ln w="12700" cap="flat" cmpd="sng" algn="ctr">
            <a:solidFill>
              <a:srgbClr val="0070C0"/>
            </a:solidFill>
            <a:prstDash val="solid"/>
            <a:miter lim="800000"/>
          </a:ln>
          <a:effectLst/>
        </p:spPr>
        <p:txBody>
          <a:bodyPr rtlCol="0" anchor="ctr"/>
          <a:lstStyle/>
          <a:p>
            <a:pPr algn="ctr" defTabSz="685715">
              <a:buClr>
                <a:srgbClr val="000000"/>
              </a:buClr>
              <a:defRPr/>
            </a:pPr>
            <a:endParaRPr lang="es-ES" sz="1050" kern="0">
              <a:solidFill>
                <a:srgbClr val="FFC000"/>
              </a:solidFill>
              <a:latin typeface="Calibri" panose="020F0502020204030204"/>
              <a:cs typeface="Arial"/>
              <a:sym typeface="Arial"/>
            </a:endParaRPr>
          </a:p>
        </p:txBody>
      </p:sp>
      <p:pic>
        <p:nvPicPr>
          <p:cNvPr id="241" name="Picture 2" descr="Logotipo&#10;&#10;Descripción generada automáticamente">
            <a:extLst>
              <a:ext uri="{FF2B5EF4-FFF2-40B4-BE49-F238E27FC236}">
                <a16:creationId xmlns:a16="http://schemas.microsoft.com/office/drawing/2014/main" id="{3E262F20-6873-CFF5-56AA-868A23E62C23}"/>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550083" y="2416071"/>
            <a:ext cx="737168" cy="467919"/>
          </a:xfrm>
          <a:prstGeom prst="rect">
            <a:avLst/>
          </a:prstGeom>
          <a:noFill/>
        </p:spPr>
      </p:pic>
      <p:pic>
        <p:nvPicPr>
          <p:cNvPr id="242" name="Picture 2" descr="Logotipo, nombre de la empresa&#10;&#10;Descripción generada automáticamente">
            <a:extLst>
              <a:ext uri="{FF2B5EF4-FFF2-40B4-BE49-F238E27FC236}">
                <a16:creationId xmlns:a16="http://schemas.microsoft.com/office/drawing/2014/main" id="{2E712B2C-AE40-CF43-C56F-925DCB9DD8CF}"/>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5360473" y="2454705"/>
            <a:ext cx="744866" cy="372433"/>
          </a:xfrm>
          <a:prstGeom prst="rect">
            <a:avLst/>
          </a:prstGeom>
          <a:noFill/>
        </p:spPr>
      </p:pic>
      <p:pic>
        <p:nvPicPr>
          <p:cNvPr id="243" name="Picture 2" descr="Un dibujo animado con letras&#10;&#10;Descripción generada automáticamente con confianza media">
            <a:extLst>
              <a:ext uri="{FF2B5EF4-FFF2-40B4-BE49-F238E27FC236}">
                <a16:creationId xmlns:a16="http://schemas.microsoft.com/office/drawing/2014/main" id="{9182DA82-1830-C33E-9FFD-7DBE9DA23C76}"/>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4317805" y="4730817"/>
            <a:ext cx="607219" cy="316301"/>
          </a:xfrm>
          <a:prstGeom prst="rect">
            <a:avLst/>
          </a:prstGeom>
          <a:noFill/>
        </p:spPr>
      </p:pic>
      <p:sp>
        <p:nvSpPr>
          <p:cNvPr id="244" name="Rectángulo 243">
            <a:extLst>
              <a:ext uri="{FF2B5EF4-FFF2-40B4-BE49-F238E27FC236}">
                <a16:creationId xmlns:a16="http://schemas.microsoft.com/office/drawing/2014/main" id="{2DF4B641-0938-A4A5-FA06-78B78BF050FB}"/>
              </a:ext>
            </a:extLst>
          </p:cNvPr>
          <p:cNvSpPr/>
          <p:nvPr/>
        </p:nvSpPr>
        <p:spPr>
          <a:xfrm>
            <a:off x="4950808" y="4730816"/>
            <a:ext cx="3092648" cy="333280"/>
          </a:xfrm>
          <a:prstGeom prst="rect">
            <a:avLst/>
          </a:prstGeom>
          <a:solidFill>
            <a:srgbClr val="0070C0"/>
          </a:solidFill>
          <a:ln w="12700" cap="flat" cmpd="sng" algn="ctr">
            <a:solidFill>
              <a:srgbClr val="0070C0"/>
            </a:solidFill>
            <a:prstDash val="solid"/>
            <a:miter lim="800000"/>
          </a:ln>
          <a:effectLst/>
        </p:spPr>
        <p:txBody>
          <a:bodyPr rtlCol="0" anchor="ctr"/>
          <a:lstStyle/>
          <a:p>
            <a:pPr algn="ctr" defTabSz="685715">
              <a:buClr>
                <a:srgbClr val="000000"/>
              </a:buClr>
              <a:defRPr/>
            </a:pPr>
            <a:r>
              <a:rPr lang="es-ES" sz="1050" b="1" kern="0">
                <a:solidFill>
                  <a:prstClr val="white"/>
                </a:solidFill>
                <a:latin typeface="Calibri" panose="020F0502020204030204"/>
                <a:cs typeface="Arial"/>
                <a:sym typeface="Arial"/>
              </a:rPr>
              <a:t>Seguridad y Gobierno</a:t>
            </a:r>
          </a:p>
        </p:txBody>
      </p:sp>
      <p:grpSp>
        <p:nvGrpSpPr>
          <p:cNvPr id="245" name="Gruppieren 352">
            <a:extLst>
              <a:ext uri="{FF2B5EF4-FFF2-40B4-BE49-F238E27FC236}">
                <a16:creationId xmlns:a16="http://schemas.microsoft.com/office/drawing/2014/main" id="{51849819-D0DC-7124-F65D-F3F2E4B695A8}"/>
              </a:ext>
            </a:extLst>
          </p:cNvPr>
          <p:cNvGrpSpPr>
            <a:grpSpLocks noChangeAspect="1"/>
          </p:cNvGrpSpPr>
          <p:nvPr/>
        </p:nvGrpSpPr>
        <p:grpSpPr bwMode="gray">
          <a:xfrm>
            <a:off x="8901933" y="3303025"/>
            <a:ext cx="529142" cy="529142"/>
            <a:chOff x="8480248" y="1322201"/>
            <a:chExt cx="898977" cy="898977"/>
          </a:xfrm>
        </p:grpSpPr>
        <p:sp>
          <p:nvSpPr>
            <p:cNvPr id="246" name="Ellipse 353">
              <a:extLst>
                <a:ext uri="{FF2B5EF4-FFF2-40B4-BE49-F238E27FC236}">
                  <a16:creationId xmlns:a16="http://schemas.microsoft.com/office/drawing/2014/main" id="{4D6012CA-AFB5-4E18-62DF-9599AA87AA91}"/>
                </a:ext>
              </a:extLst>
            </p:cNvPr>
            <p:cNvSpPr>
              <a:spLocks noChangeAspect="1"/>
            </p:cNvSpPr>
            <p:nvPr/>
          </p:nvSpPr>
          <p:spPr bwMode="gray">
            <a:xfrm>
              <a:off x="8480248" y="1322201"/>
              <a:ext cx="898977" cy="89897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83">
                <a:lnSpc>
                  <a:spcPct val="90000"/>
                </a:lnSpc>
                <a:spcAft>
                  <a:spcPts val="750"/>
                </a:spcAft>
                <a:buClr>
                  <a:srgbClr val="000000"/>
                </a:buClr>
                <a:defRPr/>
              </a:pPr>
              <a:endParaRPr lang="en-US" sz="1050" kern="0">
                <a:solidFill>
                  <a:srgbClr val="FFFFFF"/>
                </a:solidFill>
                <a:latin typeface="Arial"/>
                <a:sym typeface="Arial"/>
              </a:endParaRPr>
            </a:p>
          </p:txBody>
        </p:sp>
        <p:grpSp>
          <p:nvGrpSpPr>
            <p:cNvPr id="247" name="Grafik 604">
              <a:extLst>
                <a:ext uri="{FF2B5EF4-FFF2-40B4-BE49-F238E27FC236}">
                  <a16:creationId xmlns:a16="http://schemas.microsoft.com/office/drawing/2014/main" id="{BBBA4658-9761-F9DE-BCAF-6B49A3B907C9}"/>
                </a:ext>
              </a:extLst>
            </p:cNvPr>
            <p:cNvGrpSpPr>
              <a:grpSpLocks noChangeAspect="1"/>
            </p:cNvGrpSpPr>
            <p:nvPr/>
          </p:nvGrpSpPr>
          <p:grpSpPr bwMode="gray">
            <a:xfrm>
              <a:off x="8738284" y="1575950"/>
              <a:ext cx="382905" cy="391478"/>
              <a:chOff x="22724200" y="-13837193"/>
              <a:chExt cx="3829050" cy="3914775"/>
            </a:xfrm>
          </p:grpSpPr>
          <p:sp>
            <p:nvSpPr>
              <p:cNvPr id="248" name="Freihandform: Form 355">
                <a:extLst>
                  <a:ext uri="{FF2B5EF4-FFF2-40B4-BE49-F238E27FC236}">
                    <a16:creationId xmlns:a16="http://schemas.microsoft.com/office/drawing/2014/main" id="{AC94FEF1-961B-CF29-D340-8D0A777F6EC3}"/>
                  </a:ext>
                </a:extLst>
              </p:cNvPr>
              <p:cNvSpPr/>
              <p:nvPr/>
            </p:nvSpPr>
            <p:spPr bwMode="gray">
              <a:xfrm>
                <a:off x="23746615" y="-12888975"/>
                <a:ext cx="1762608" cy="2871688"/>
              </a:xfrm>
              <a:custGeom>
                <a:avLst/>
                <a:gdLst>
                  <a:gd name="connsiteX0" fmla="*/ 1336069 w 1762608"/>
                  <a:gd name="connsiteY0" fmla="*/ 1636201 h 2871688"/>
                  <a:gd name="connsiteX1" fmla="*/ 1762599 w 1762608"/>
                  <a:gd name="connsiteY1" fmla="*/ 877725 h 2871688"/>
                  <a:gd name="connsiteX2" fmla="*/ 893919 w 1762608"/>
                  <a:gd name="connsiteY2" fmla="*/ 92 h 2871688"/>
                  <a:gd name="connsiteX3" fmla="*/ 93 w 1762608"/>
                  <a:gd name="connsiteY3" fmla="*/ 868581 h 2871688"/>
                  <a:gd name="connsiteX4" fmla="*/ 415764 w 1762608"/>
                  <a:gd name="connsiteY4" fmla="*/ 1629534 h 2871688"/>
                  <a:gd name="connsiteX5" fmla="*/ 415764 w 1762608"/>
                  <a:gd name="connsiteY5" fmla="*/ 1940906 h 2871688"/>
                  <a:gd name="connsiteX6" fmla="*/ 1198052 w 1762608"/>
                  <a:gd name="connsiteY6" fmla="*/ 1940906 h 2871688"/>
                  <a:gd name="connsiteX7" fmla="*/ 1316543 w 1762608"/>
                  <a:gd name="connsiteY7" fmla="*/ 2059397 h 2871688"/>
                  <a:gd name="connsiteX8" fmla="*/ 1316543 w 1762608"/>
                  <a:gd name="connsiteY8" fmla="*/ 2059397 h 2871688"/>
                  <a:gd name="connsiteX9" fmla="*/ 1316543 w 1762608"/>
                  <a:gd name="connsiteY9" fmla="*/ 2059397 h 2871688"/>
                  <a:gd name="connsiteX10" fmla="*/ 1205196 w 1762608"/>
                  <a:gd name="connsiteY10" fmla="*/ 2171030 h 2871688"/>
                  <a:gd name="connsiteX11" fmla="*/ 530254 w 1762608"/>
                  <a:gd name="connsiteY11" fmla="*/ 2171030 h 2871688"/>
                  <a:gd name="connsiteX12" fmla="*/ 418717 w 1762608"/>
                  <a:gd name="connsiteY12" fmla="*/ 2282568 h 2871688"/>
                  <a:gd name="connsiteX13" fmla="*/ 418717 w 1762608"/>
                  <a:gd name="connsiteY13" fmla="*/ 2291140 h 2871688"/>
                  <a:gd name="connsiteX14" fmla="*/ 530254 w 1762608"/>
                  <a:gd name="connsiteY14" fmla="*/ 2402678 h 2871688"/>
                  <a:gd name="connsiteX15" fmla="*/ 1203291 w 1762608"/>
                  <a:gd name="connsiteY15" fmla="*/ 2402678 h 2871688"/>
                  <a:gd name="connsiteX16" fmla="*/ 1314829 w 1762608"/>
                  <a:gd name="connsiteY16" fmla="*/ 2514406 h 2871688"/>
                  <a:gd name="connsiteX17" fmla="*/ 1314829 w 1762608"/>
                  <a:gd name="connsiteY17" fmla="*/ 2514597 h 2871688"/>
                  <a:gd name="connsiteX18" fmla="*/ 1314829 w 1762608"/>
                  <a:gd name="connsiteY18" fmla="*/ 2514597 h 2871688"/>
                  <a:gd name="connsiteX19" fmla="*/ 1203291 w 1762608"/>
                  <a:gd name="connsiteY19" fmla="*/ 2626135 h 2871688"/>
                  <a:gd name="connsiteX20" fmla="*/ 530254 w 1762608"/>
                  <a:gd name="connsiteY20" fmla="*/ 2626135 h 2871688"/>
                  <a:gd name="connsiteX21" fmla="*/ 418717 w 1762608"/>
                  <a:gd name="connsiteY21" fmla="*/ 2737672 h 2871688"/>
                  <a:gd name="connsiteX22" fmla="*/ 418717 w 1762608"/>
                  <a:gd name="connsiteY22" fmla="*/ 2760151 h 2871688"/>
                  <a:gd name="connsiteX23" fmla="*/ 530254 w 1762608"/>
                  <a:gd name="connsiteY23" fmla="*/ 2871689 h 2871688"/>
                  <a:gd name="connsiteX24" fmla="*/ 866773 w 1762608"/>
                  <a:gd name="connsiteY24" fmla="*/ 2871689 h 287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2608" h="2871688">
                    <a:moveTo>
                      <a:pt x="1336069" y="1636201"/>
                    </a:moveTo>
                    <a:cubicBezTo>
                      <a:pt x="1601912" y="1476181"/>
                      <a:pt x="1764028" y="1188050"/>
                      <a:pt x="1762599" y="877725"/>
                    </a:cubicBezTo>
                    <a:cubicBezTo>
                      <a:pt x="1760694" y="399570"/>
                      <a:pt x="1372074" y="6664"/>
                      <a:pt x="893919" y="92"/>
                    </a:cubicBezTo>
                    <a:cubicBezTo>
                      <a:pt x="407287" y="-6861"/>
                      <a:pt x="7046" y="381949"/>
                      <a:pt x="93" y="868581"/>
                    </a:cubicBezTo>
                    <a:cubicBezTo>
                      <a:pt x="-4384" y="1177572"/>
                      <a:pt x="153350" y="1466275"/>
                      <a:pt x="415764" y="1629534"/>
                    </a:cubicBezTo>
                    <a:lnTo>
                      <a:pt x="415764" y="1940906"/>
                    </a:lnTo>
                    <a:lnTo>
                      <a:pt x="1198052" y="1940906"/>
                    </a:lnTo>
                    <a:cubicBezTo>
                      <a:pt x="1263489" y="1940906"/>
                      <a:pt x="1316543" y="1993960"/>
                      <a:pt x="1316543" y="2059397"/>
                    </a:cubicBezTo>
                    <a:lnTo>
                      <a:pt x="1316543" y="2059397"/>
                    </a:lnTo>
                    <a:lnTo>
                      <a:pt x="1316543" y="2059397"/>
                    </a:lnTo>
                    <a:cubicBezTo>
                      <a:pt x="1316543" y="2120928"/>
                      <a:pt x="1266727" y="2170839"/>
                      <a:pt x="1205196" y="2171030"/>
                    </a:cubicBezTo>
                    <a:lnTo>
                      <a:pt x="530254" y="2171030"/>
                    </a:lnTo>
                    <a:cubicBezTo>
                      <a:pt x="468628" y="2171030"/>
                      <a:pt x="418717" y="2220941"/>
                      <a:pt x="418717" y="2282568"/>
                    </a:cubicBezTo>
                    <a:lnTo>
                      <a:pt x="418717" y="2291140"/>
                    </a:lnTo>
                    <a:cubicBezTo>
                      <a:pt x="418717" y="2352767"/>
                      <a:pt x="468628" y="2402678"/>
                      <a:pt x="530254" y="2402678"/>
                    </a:cubicBezTo>
                    <a:lnTo>
                      <a:pt x="1203291" y="2402678"/>
                    </a:lnTo>
                    <a:cubicBezTo>
                      <a:pt x="1264918" y="2402773"/>
                      <a:pt x="1314924" y="2452779"/>
                      <a:pt x="1314829" y="2514406"/>
                    </a:cubicBezTo>
                    <a:cubicBezTo>
                      <a:pt x="1314829" y="2514502"/>
                      <a:pt x="1314829" y="2514502"/>
                      <a:pt x="1314829" y="2514597"/>
                    </a:cubicBezTo>
                    <a:lnTo>
                      <a:pt x="1314829" y="2514597"/>
                    </a:lnTo>
                    <a:cubicBezTo>
                      <a:pt x="1314829" y="2576223"/>
                      <a:pt x="1264918" y="2626135"/>
                      <a:pt x="1203291" y="2626135"/>
                    </a:cubicBezTo>
                    <a:lnTo>
                      <a:pt x="530254" y="2626135"/>
                    </a:lnTo>
                    <a:cubicBezTo>
                      <a:pt x="468628" y="2626135"/>
                      <a:pt x="418717" y="2676045"/>
                      <a:pt x="418717" y="2737672"/>
                    </a:cubicBezTo>
                    <a:lnTo>
                      <a:pt x="418717" y="2760151"/>
                    </a:lnTo>
                    <a:cubicBezTo>
                      <a:pt x="418717" y="2821778"/>
                      <a:pt x="468628" y="2871689"/>
                      <a:pt x="530254" y="2871689"/>
                    </a:cubicBezTo>
                    <a:lnTo>
                      <a:pt x="866773" y="2871689"/>
                    </a:lnTo>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49" name="Freihandform: Form 356">
                <a:extLst>
                  <a:ext uri="{FF2B5EF4-FFF2-40B4-BE49-F238E27FC236}">
                    <a16:creationId xmlns:a16="http://schemas.microsoft.com/office/drawing/2014/main" id="{ADAE0CD8-E61C-9086-8A8C-02212713B04C}"/>
                  </a:ext>
                </a:extLst>
              </p:cNvPr>
              <p:cNvSpPr/>
              <p:nvPr/>
            </p:nvSpPr>
            <p:spPr bwMode="gray">
              <a:xfrm>
                <a:off x="25438634" y="-11661873"/>
                <a:ext cx="529304" cy="9525"/>
              </a:xfrm>
              <a:custGeom>
                <a:avLst/>
                <a:gdLst>
                  <a:gd name="connsiteX0" fmla="*/ 0 w 529304"/>
                  <a:gd name="connsiteY0" fmla="*/ 0 h 9525"/>
                  <a:gd name="connsiteX1" fmla="*/ 529304 w 529304"/>
                  <a:gd name="connsiteY1" fmla="*/ 0 h 9525"/>
                </a:gdLst>
                <a:ahLst/>
                <a:cxnLst>
                  <a:cxn ang="0">
                    <a:pos x="connsiteX0" y="connsiteY0"/>
                  </a:cxn>
                  <a:cxn ang="0">
                    <a:pos x="connsiteX1" y="connsiteY1"/>
                  </a:cxn>
                </a:cxnLst>
                <a:rect l="l" t="t" r="r" b="b"/>
                <a:pathLst>
                  <a:path w="529304" h="9525">
                    <a:moveTo>
                      <a:pt x="0" y="0"/>
                    </a:moveTo>
                    <a:lnTo>
                      <a:pt x="529304" y="0"/>
                    </a:lnTo>
                  </a:path>
                </a:pathLst>
              </a:custGeom>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50" name="Freihandform: Form 357">
                <a:extLst>
                  <a:ext uri="{FF2B5EF4-FFF2-40B4-BE49-F238E27FC236}">
                    <a16:creationId xmlns:a16="http://schemas.microsoft.com/office/drawing/2014/main" id="{ED0AFE1D-2EE7-26B2-BD45-385870D46160}"/>
                  </a:ext>
                </a:extLst>
              </p:cNvPr>
              <p:cNvSpPr/>
              <p:nvPr/>
            </p:nvSpPr>
            <p:spPr bwMode="gray">
              <a:xfrm>
                <a:off x="25232227" y="-13365705"/>
                <a:ext cx="382809" cy="718089"/>
              </a:xfrm>
              <a:custGeom>
                <a:avLst/>
                <a:gdLst>
                  <a:gd name="connsiteX0" fmla="*/ 0 w 382809"/>
                  <a:gd name="connsiteY0" fmla="*/ 718090 h 718089"/>
                  <a:gd name="connsiteX1" fmla="*/ 0 w 382809"/>
                  <a:gd name="connsiteY1" fmla="*/ 217932 h 718089"/>
                  <a:gd name="connsiteX2" fmla="*/ 382810 w 382809"/>
                  <a:gd name="connsiteY2" fmla="*/ 0 h 718089"/>
                </a:gdLst>
                <a:ahLst/>
                <a:cxnLst>
                  <a:cxn ang="0">
                    <a:pos x="connsiteX0" y="connsiteY0"/>
                  </a:cxn>
                  <a:cxn ang="0">
                    <a:pos x="connsiteX1" y="connsiteY1"/>
                  </a:cxn>
                  <a:cxn ang="0">
                    <a:pos x="connsiteX2" y="connsiteY2"/>
                  </a:cxn>
                </a:cxnLst>
                <a:rect l="l" t="t" r="r" b="b"/>
                <a:pathLst>
                  <a:path w="382809" h="718089">
                    <a:moveTo>
                      <a:pt x="0" y="718090"/>
                    </a:moveTo>
                    <a:lnTo>
                      <a:pt x="0" y="217932"/>
                    </a:lnTo>
                    <a:lnTo>
                      <a:pt x="382810" y="0"/>
                    </a:lnTo>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51" name="Freihandform: Form 358">
                <a:extLst>
                  <a:ext uri="{FF2B5EF4-FFF2-40B4-BE49-F238E27FC236}">
                    <a16:creationId xmlns:a16="http://schemas.microsoft.com/office/drawing/2014/main" id="{C2EC2D8A-8460-A371-6761-C0751AC2F191}"/>
                  </a:ext>
                </a:extLst>
              </p:cNvPr>
              <p:cNvSpPr/>
              <p:nvPr/>
            </p:nvSpPr>
            <p:spPr bwMode="gray">
              <a:xfrm>
                <a:off x="24698256" y="-13400281"/>
                <a:ext cx="9525" cy="514159"/>
              </a:xfrm>
              <a:custGeom>
                <a:avLst/>
                <a:gdLst>
                  <a:gd name="connsiteX0" fmla="*/ 0 w 9525"/>
                  <a:gd name="connsiteY0" fmla="*/ 514160 h 514159"/>
                  <a:gd name="connsiteX1" fmla="*/ 0 w 9525"/>
                  <a:gd name="connsiteY1" fmla="*/ 0 h 514159"/>
                </a:gdLst>
                <a:ahLst/>
                <a:cxnLst>
                  <a:cxn ang="0">
                    <a:pos x="connsiteX0" y="connsiteY0"/>
                  </a:cxn>
                  <a:cxn ang="0">
                    <a:pos x="connsiteX1" y="connsiteY1"/>
                  </a:cxn>
                </a:cxnLst>
                <a:rect l="l" t="t" r="r" b="b"/>
                <a:pathLst>
                  <a:path w="9525" h="514159">
                    <a:moveTo>
                      <a:pt x="0" y="514160"/>
                    </a:moveTo>
                    <a:lnTo>
                      <a:pt x="0" y="0"/>
                    </a:lnTo>
                  </a:path>
                </a:pathLst>
              </a:custGeom>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52" name="Freihandform: Form 359">
                <a:extLst>
                  <a:ext uri="{FF2B5EF4-FFF2-40B4-BE49-F238E27FC236}">
                    <a16:creationId xmlns:a16="http://schemas.microsoft.com/office/drawing/2014/main" id="{F1F12607-001B-E3FA-E833-45BBC087E187}"/>
                  </a:ext>
                </a:extLst>
              </p:cNvPr>
              <p:cNvSpPr/>
              <p:nvPr/>
            </p:nvSpPr>
            <p:spPr bwMode="gray">
              <a:xfrm>
                <a:off x="24149330" y="-13213496"/>
                <a:ext cx="9525" cy="465772"/>
              </a:xfrm>
              <a:custGeom>
                <a:avLst/>
                <a:gdLst>
                  <a:gd name="connsiteX0" fmla="*/ 0 w 9525"/>
                  <a:gd name="connsiteY0" fmla="*/ 465772 h 465772"/>
                  <a:gd name="connsiteX1" fmla="*/ 0 w 9525"/>
                  <a:gd name="connsiteY1" fmla="*/ 0 h 465772"/>
                </a:gdLst>
                <a:ahLst/>
                <a:cxnLst>
                  <a:cxn ang="0">
                    <a:pos x="connsiteX0" y="connsiteY0"/>
                  </a:cxn>
                  <a:cxn ang="0">
                    <a:pos x="connsiteX1" y="connsiteY1"/>
                  </a:cxn>
                </a:cxnLst>
                <a:rect l="l" t="t" r="r" b="b"/>
                <a:pathLst>
                  <a:path w="9525" h="465772">
                    <a:moveTo>
                      <a:pt x="0" y="465772"/>
                    </a:moveTo>
                    <a:lnTo>
                      <a:pt x="0" y="0"/>
                    </a:lnTo>
                  </a:path>
                </a:pathLst>
              </a:custGeom>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53" name="Freihandform: Form 360">
                <a:extLst>
                  <a:ext uri="{FF2B5EF4-FFF2-40B4-BE49-F238E27FC236}">
                    <a16:creationId xmlns:a16="http://schemas.microsoft.com/office/drawing/2014/main" id="{F39C27C0-238D-055B-D53A-1F6909581F1C}"/>
                  </a:ext>
                </a:extLst>
              </p:cNvPr>
              <p:cNvSpPr/>
              <p:nvPr/>
            </p:nvSpPr>
            <p:spPr bwMode="gray">
              <a:xfrm>
                <a:off x="23205498" y="-13064715"/>
                <a:ext cx="654748" cy="623982"/>
              </a:xfrm>
              <a:custGeom>
                <a:avLst/>
                <a:gdLst>
                  <a:gd name="connsiteX0" fmla="*/ 654749 w 654748"/>
                  <a:gd name="connsiteY0" fmla="*/ 623983 h 623982"/>
                  <a:gd name="connsiteX1" fmla="*/ 157067 w 654748"/>
                  <a:gd name="connsiteY1" fmla="*/ 623983 h 623982"/>
                  <a:gd name="connsiteX2" fmla="*/ 0 w 654748"/>
                  <a:gd name="connsiteY2" fmla="*/ 466915 h 623982"/>
                  <a:gd name="connsiteX3" fmla="*/ 0 w 654748"/>
                  <a:gd name="connsiteY3" fmla="*/ 0 h 623982"/>
                </a:gdLst>
                <a:ahLst/>
                <a:cxnLst>
                  <a:cxn ang="0">
                    <a:pos x="connsiteX0" y="connsiteY0"/>
                  </a:cxn>
                  <a:cxn ang="0">
                    <a:pos x="connsiteX1" y="connsiteY1"/>
                  </a:cxn>
                  <a:cxn ang="0">
                    <a:pos x="connsiteX2" y="connsiteY2"/>
                  </a:cxn>
                  <a:cxn ang="0">
                    <a:pos x="connsiteX3" y="connsiteY3"/>
                  </a:cxn>
                </a:cxnLst>
                <a:rect l="l" t="t" r="r" b="b"/>
                <a:pathLst>
                  <a:path w="654748" h="623982">
                    <a:moveTo>
                      <a:pt x="654749" y="623983"/>
                    </a:moveTo>
                    <a:lnTo>
                      <a:pt x="157067" y="623983"/>
                    </a:lnTo>
                    <a:lnTo>
                      <a:pt x="0" y="466915"/>
                    </a:lnTo>
                    <a:lnTo>
                      <a:pt x="0" y="0"/>
                    </a:lnTo>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54" name="Freihandform: Form 361">
                <a:extLst>
                  <a:ext uri="{FF2B5EF4-FFF2-40B4-BE49-F238E27FC236}">
                    <a16:creationId xmlns:a16="http://schemas.microsoft.com/office/drawing/2014/main" id="{253CF577-3953-4469-AEDE-9A5125602888}"/>
                  </a:ext>
                </a:extLst>
              </p:cNvPr>
              <p:cNvSpPr/>
              <p:nvPr/>
            </p:nvSpPr>
            <p:spPr bwMode="gray">
              <a:xfrm>
                <a:off x="23205498" y="-11905618"/>
                <a:ext cx="541210" cy="9525"/>
              </a:xfrm>
              <a:custGeom>
                <a:avLst/>
                <a:gdLst>
                  <a:gd name="connsiteX0" fmla="*/ 541211 w 541210"/>
                  <a:gd name="connsiteY0" fmla="*/ 0 h 9525"/>
                  <a:gd name="connsiteX1" fmla="*/ 0 w 541210"/>
                  <a:gd name="connsiteY1" fmla="*/ 0 h 9525"/>
                </a:gdLst>
                <a:ahLst/>
                <a:cxnLst>
                  <a:cxn ang="0">
                    <a:pos x="connsiteX0" y="connsiteY0"/>
                  </a:cxn>
                  <a:cxn ang="0">
                    <a:pos x="connsiteX1" y="connsiteY1"/>
                  </a:cxn>
                </a:cxnLst>
                <a:rect l="l" t="t" r="r" b="b"/>
                <a:pathLst>
                  <a:path w="541210" h="9525">
                    <a:moveTo>
                      <a:pt x="541211" y="0"/>
                    </a:moveTo>
                    <a:lnTo>
                      <a:pt x="0" y="0"/>
                    </a:lnTo>
                  </a:path>
                </a:pathLst>
              </a:custGeom>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55" name="Freihandform: Form 362">
                <a:extLst>
                  <a:ext uri="{FF2B5EF4-FFF2-40B4-BE49-F238E27FC236}">
                    <a16:creationId xmlns:a16="http://schemas.microsoft.com/office/drawing/2014/main" id="{04856843-CCBC-DEFC-E925-9FAF72AF61BD}"/>
                  </a:ext>
                </a:extLst>
              </p:cNvPr>
              <p:cNvSpPr/>
              <p:nvPr/>
            </p:nvSpPr>
            <p:spPr bwMode="gray">
              <a:xfrm>
                <a:off x="23262934" y="-11503663"/>
                <a:ext cx="642080" cy="269938"/>
              </a:xfrm>
              <a:custGeom>
                <a:avLst/>
                <a:gdLst>
                  <a:gd name="connsiteX0" fmla="*/ 642080 w 642080"/>
                  <a:gd name="connsiteY0" fmla="*/ 0 h 269938"/>
                  <a:gd name="connsiteX1" fmla="*/ 269939 w 642080"/>
                  <a:gd name="connsiteY1" fmla="*/ 0 h 269938"/>
                  <a:gd name="connsiteX2" fmla="*/ 0 w 642080"/>
                  <a:gd name="connsiteY2" fmla="*/ 269938 h 269938"/>
                </a:gdLst>
                <a:ahLst/>
                <a:cxnLst>
                  <a:cxn ang="0">
                    <a:pos x="connsiteX0" y="connsiteY0"/>
                  </a:cxn>
                  <a:cxn ang="0">
                    <a:pos x="connsiteX1" y="connsiteY1"/>
                  </a:cxn>
                  <a:cxn ang="0">
                    <a:pos x="connsiteX2" y="connsiteY2"/>
                  </a:cxn>
                </a:cxnLst>
                <a:rect l="l" t="t" r="r" b="b"/>
                <a:pathLst>
                  <a:path w="642080" h="269938">
                    <a:moveTo>
                      <a:pt x="642080" y="0"/>
                    </a:moveTo>
                    <a:lnTo>
                      <a:pt x="269939" y="0"/>
                    </a:lnTo>
                    <a:lnTo>
                      <a:pt x="0" y="269938"/>
                    </a:lnTo>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56" name="Freihandform: Form 363">
                <a:extLst>
                  <a:ext uri="{FF2B5EF4-FFF2-40B4-BE49-F238E27FC236}">
                    <a16:creationId xmlns:a16="http://schemas.microsoft.com/office/drawing/2014/main" id="{819FBA10-2F51-49A5-589C-81E1618EEAAF}"/>
                  </a:ext>
                </a:extLst>
              </p:cNvPr>
              <p:cNvSpPr/>
              <p:nvPr/>
            </p:nvSpPr>
            <p:spPr bwMode="gray">
              <a:xfrm>
                <a:off x="25232227" y="-11368693"/>
                <a:ext cx="764857" cy="305942"/>
              </a:xfrm>
              <a:custGeom>
                <a:avLst/>
                <a:gdLst>
                  <a:gd name="connsiteX0" fmla="*/ 0 w 764857"/>
                  <a:gd name="connsiteY0" fmla="*/ 0 h 305942"/>
                  <a:gd name="connsiteX1" fmla="*/ 458914 w 764857"/>
                  <a:gd name="connsiteY1" fmla="*/ 0 h 305942"/>
                  <a:gd name="connsiteX2" fmla="*/ 764857 w 764857"/>
                  <a:gd name="connsiteY2" fmla="*/ 305943 h 305942"/>
                </a:gdLst>
                <a:ahLst/>
                <a:cxnLst>
                  <a:cxn ang="0">
                    <a:pos x="connsiteX0" y="connsiteY0"/>
                  </a:cxn>
                  <a:cxn ang="0">
                    <a:pos x="connsiteX1" y="connsiteY1"/>
                  </a:cxn>
                  <a:cxn ang="0">
                    <a:pos x="connsiteX2" y="connsiteY2"/>
                  </a:cxn>
                </a:cxnLst>
                <a:rect l="l" t="t" r="r" b="b"/>
                <a:pathLst>
                  <a:path w="764857" h="305942">
                    <a:moveTo>
                      <a:pt x="0" y="0"/>
                    </a:moveTo>
                    <a:lnTo>
                      <a:pt x="458914" y="0"/>
                    </a:lnTo>
                    <a:lnTo>
                      <a:pt x="764857" y="305943"/>
                    </a:lnTo>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57" name="Freihandform: Form 364">
                <a:extLst>
                  <a:ext uri="{FF2B5EF4-FFF2-40B4-BE49-F238E27FC236}">
                    <a16:creationId xmlns:a16="http://schemas.microsoft.com/office/drawing/2014/main" id="{279C8E1A-8D14-0B5C-0969-19E4FC140C12}"/>
                  </a:ext>
                </a:extLst>
              </p:cNvPr>
              <p:cNvSpPr/>
              <p:nvPr/>
            </p:nvSpPr>
            <p:spPr bwMode="gray">
              <a:xfrm>
                <a:off x="25505690" y="-12300238"/>
                <a:ext cx="576167" cy="214312"/>
              </a:xfrm>
              <a:custGeom>
                <a:avLst/>
                <a:gdLst>
                  <a:gd name="connsiteX0" fmla="*/ 0 w 576167"/>
                  <a:gd name="connsiteY0" fmla="*/ 214313 h 214312"/>
                  <a:gd name="connsiteX1" fmla="*/ 361950 w 576167"/>
                  <a:gd name="connsiteY1" fmla="*/ 214313 h 214312"/>
                  <a:gd name="connsiteX2" fmla="*/ 576167 w 576167"/>
                  <a:gd name="connsiteY2" fmla="*/ 0 h 214312"/>
                </a:gdLst>
                <a:ahLst/>
                <a:cxnLst>
                  <a:cxn ang="0">
                    <a:pos x="connsiteX0" y="connsiteY0"/>
                  </a:cxn>
                  <a:cxn ang="0">
                    <a:pos x="connsiteX1" y="connsiteY1"/>
                  </a:cxn>
                  <a:cxn ang="0">
                    <a:pos x="connsiteX2" y="connsiteY2"/>
                  </a:cxn>
                </a:cxnLst>
                <a:rect l="l" t="t" r="r" b="b"/>
                <a:pathLst>
                  <a:path w="576167" h="214312">
                    <a:moveTo>
                      <a:pt x="0" y="214313"/>
                    </a:moveTo>
                    <a:lnTo>
                      <a:pt x="361950" y="214313"/>
                    </a:lnTo>
                    <a:lnTo>
                      <a:pt x="576167" y="0"/>
                    </a:lnTo>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58" name="Freihandform: Form 365">
                <a:extLst>
                  <a:ext uri="{FF2B5EF4-FFF2-40B4-BE49-F238E27FC236}">
                    <a16:creationId xmlns:a16="http://schemas.microsoft.com/office/drawing/2014/main" id="{34A7BE6E-064D-3E2D-2239-D72E9FD8D178}"/>
                  </a:ext>
                </a:extLst>
              </p:cNvPr>
              <p:cNvSpPr/>
              <p:nvPr/>
            </p:nvSpPr>
            <p:spPr bwMode="gray">
              <a:xfrm>
                <a:off x="22990995" y="-13528297"/>
                <a:ext cx="429005" cy="429005"/>
              </a:xfrm>
              <a:custGeom>
                <a:avLst/>
                <a:gdLst>
                  <a:gd name="connsiteX0" fmla="*/ 429006 w 429005"/>
                  <a:gd name="connsiteY0" fmla="*/ 214503 h 429005"/>
                  <a:gd name="connsiteX1" fmla="*/ 214503 w 429005"/>
                  <a:gd name="connsiteY1" fmla="*/ 429006 h 429005"/>
                  <a:gd name="connsiteX2" fmla="*/ 0 w 429005"/>
                  <a:gd name="connsiteY2" fmla="*/ 214503 h 429005"/>
                  <a:gd name="connsiteX3" fmla="*/ 214503 w 429005"/>
                  <a:gd name="connsiteY3" fmla="*/ 0 h 429005"/>
                  <a:gd name="connsiteX4" fmla="*/ 429006 w 429005"/>
                  <a:gd name="connsiteY4" fmla="*/ 214503 h 429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05" h="429005">
                    <a:moveTo>
                      <a:pt x="429006" y="214503"/>
                    </a:moveTo>
                    <a:cubicBezTo>
                      <a:pt x="429006" y="332970"/>
                      <a:pt x="332970" y="429006"/>
                      <a:pt x="214503" y="429006"/>
                    </a:cubicBezTo>
                    <a:cubicBezTo>
                      <a:pt x="96036" y="429006"/>
                      <a:pt x="0" y="332970"/>
                      <a:pt x="0" y="214503"/>
                    </a:cubicBezTo>
                    <a:cubicBezTo>
                      <a:pt x="0" y="96036"/>
                      <a:pt x="96036" y="0"/>
                      <a:pt x="214503" y="0"/>
                    </a:cubicBezTo>
                    <a:cubicBezTo>
                      <a:pt x="332970" y="0"/>
                      <a:pt x="429006" y="96036"/>
                      <a:pt x="429006" y="214503"/>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59" name="Freihandform: Form 366">
                <a:extLst>
                  <a:ext uri="{FF2B5EF4-FFF2-40B4-BE49-F238E27FC236}">
                    <a16:creationId xmlns:a16="http://schemas.microsoft.com/office/drawing/2014/main" id="{72AA9573-C3C9-B866-C3A7-7BE3C4281C75}"/>
                  </a:ext>
                </a:extLst>
              </p:cNvPr>
              <p:cNvSpPr/>
              <p:nvPr/>
            </p:nvSpPr>
            <p:spPr bwMode="gray">
              <a:xfrm>
                <a:off x="23998835" y="-13568111"/>
                <a:ext cx="300990" cy="300990"/>
              </a:xfrm>
              <a:custGeom>
                <a:avLst/>
                <a:gdLst>
                  <a:gd name="connsiteX0" fmla="*/ 300990 w 300990"/>
                  <a:gd name="connsiteY0" fmla="*/ 150495 h 300990"/>
                  <a:gd name="connsiteX1" fmla="*/ 150495 w 300990"/>
                  <a:gd name="connsiteY1" fmla="*/ 300990 h 300990"/>
                  <a:gd name="connsiteX2" fmla="*/ 0 w 300990"/>
                  <a:gd name="connsiteY2" fmla="*/ 150495 h 300990"/>
                  <a:gd name="connsiteX3" fmla="*/ 150495 w 300990"/>
                  <a:gd name="connsiteY3" fmla="*/ 0 h 300990"/>
                  <a:gd name="connsiteX4" fmla="*/ 300990 w 300990"/>
                  <a:gd name="connsiteY4" fmla="*/ 150495 h 30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 h="300990">
                    <a:moveTo>
                      <a:pt x="300990" y="150495"/>
                    </a:moveTo>
                    <a:cubicBezTo>
                      <a:pt x="300990" y="233611"/>
                      <a:pt x="233611" y="300990"/>
                      <a:pt x="150495" y="300990"/>
                    </a:cubicBezTo>
                    <a:cubicBezTo>
                      <a:pt x="67379" y="300990"/>
                      <a:pt x="0" y="233611"/>
                      <a:pt x="0" y="150495"/>
                    </a:cubicBezTo>
                    <a:cubicBezTo>
                      <a:pt x="0" y="67379"/>
                      <a:pt x="67379" y="0"/>
                      <a:pt x="150495" y="0"/>
                    </a:cubicBezTo>
                    <a:cubicBezTo>
                      <a:pt x="233611" y="0"/>
                      <a:pt x="300990" y="67379"/>
                      <a:pt x="300990" y="150495"/>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60" name="Freihandform: Form 367">
                <a:extLst>
                  <a:ext uri="{FF2B5EF4-FFF2-40B4-BE49-F238E27FC236}">
                    <a16:creationId xmlns:a16="http://schemas.microsoft.com/office/drawing/2014/main" id="{C6A54823-C80A-C2FB-F395-1D0C61F4F6E3}"/>
                  </a:ext>
                </a:extLst>
              </p:cNvPr>
              <p:cNvSpPr/>
              <p:nvPr/>
            </p:nvSpPr>
            <p:spPr bwMode="gray">
              <a:xfrm rot="-4800497">
                <a:off x="24547754" y="-13741876"/>
                <a:ext cx="300979" cy="300979"/>
              </a:xfrm>
              <a:custGeom>
                <a:avLst/>
                <a:gdLst>
                  <a:gd name="connsiteX0" fmla="*/ 300980 w 300979"/>
                  <a:gd name="connsiteY0" fmla="*/ 150490 h 300979"/>
                  <a:gd name="connsiteX1" fmla="*/ 150490 w 300979"/>
                  <a:gd name="connsiteY1" fmla="*/ 300980 h 300979"/>
                  <a:gd name="connsiteX2" fmla="*/ 0 w 300979"/>
                  <a:gd name="connsiteY2" fmla="*/ 150490 h 300979"/>
                  <a:gd name="connsiteX3" fmla="*/ 150490 w 300979"/>
                  <a:gd name="connsiteY3" fmla="*/ 0 h 300979"/>
                  <a:gd name="connsiteX4" fmla="*/ 300980 w 300979"/>
                  <a:gd name="connsiteY4" fmla="*/ 150490 h 30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79" h="300979">
                    <a:moveTo>
                      <a:pt x="300980" y="150490"/>
                    </a:moveTo>
                    <a:cubicBezTo>
                      <a:pt x="300980" y="233603"/>
                      <a:pt x="233603" y="300980"/>
                      <a:pt x="150490" y="300980"/>
                    </a:cubicBezTo>
                    <a:cubicBezTo>
                      <a:pt x="67377" y="300980"/>
                      <a:pt x="0" y="233603"/>
                      <a:pt x="0" y="150490"/>
                    </a:cubicBezTo>
                    <a:cubicBezTo>
                      <a:pt x="0" y="67377"/>
                      <a:pt x="67377" y="0"/>
                      <a:pt x="150490" y="0"/>
                    </a:cubicBezTo>
                    <a:cubicBezTo>
                      <a:pt x="233603" y="0"/>
                      <a:pt x="300980" y="67377"/>
                      <a:pt x="300980" y="150490"/>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61" name="Freihandform: Form 368">
                <a:extLst>
                  <a:ext uri="{FF2B5EF4-FFF2-40B4-BE49-F238E27FC236}">
                    <a16:creationId xmlns:a16="http://schemas.microsoft.com/office/drawing/2014/main" id="{A6925151-B595-C4AC-03A9-EB5BEE35FBC5}"/>
                  </a:ext>
                </a:extLst>
              </p:cNvPr>
              <p:cNvSpPr/>
              <p:nvPr/>
            </p:nvSpPr>
            <p:spPr bwMode="gray">
              <a:xfrm>
                <a:off x="25584462" y="-13632881"/>
                <a:ext cx="300990" cy="300990"/>
              </a:xfrm>
              <a:custGeom>
                <a:avLst/>
                <a:gdLst>
                  <a:gd name="connsiteX0" fmla="*/ 300990 w 300990"/>
                  <a:gd name="connsiteY0" fmla="*/ 150495 h 300990"/>
                  <a:gd name="connsiteX1" fmla="*/ 150495 w 300990"/>
                  <a:gd name="connsiteY1" fmla="*/ 300990 h 300990"/>
                  <a:gd name="connsiteX2" fmla="*/ 0 w 300990"/>
                  <a:gd name="connsiteY2" fmla="*/ 150495 h 300990"/>
                  <a:gd name="connsiteX3" fmla="*/ 150495 w 300990"/>
                  <a:gd name="connsiteY3" fmla="*/ 0 h 300990"/>
                  <a:gd name="connsiteX4" fmla="*/ 300990 w 300990"/>
                  <a:gd name="connsiteY4" fmla="*/ 150495 h 30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990" h="300990">
                    <a:moveTo>
                      <a:pt x="300990" y="150495"/>
                    </a:moveTo>
                    <a:cubicBezTo>
                      <a:pt x="300990" y="233611"/>
                      <a:pt x="233611" y="300990"/>
                      <a:pt x="150495" y="300990"/>
                    </a:cubicBezTo>
                    <a:cubicBezTo>
                      <a:pt x="67379" y="300990"/>
                      <a:pt x="0" y="233611"/>
                      <a:pt x="0" y="150495"/>
                    </a:cubicBezTo>
                    <a:cubicBezTo>
                      <a:pt x="0" y="67379"/>
                      <a:pt x="67379" y="0"/>
                      <a:pt x="150495" y="0"/>
                    </a:cubicBezTo>
                    <a:cubicBezTo>
                      <a:pt x="233611" y="0"/>
                      <a:pt x="300990" y="67379"/>
                      <a:pt x="300990" y="150495"/>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62" name="Freihandform: Form 369">
                <a:extLst>
                  <a:ext uri="{FF2B5EF4-FFF2-40B4-BE49-F238E27FC236}">
                    <a16:creationId xmlns:a16="http://schemas.microsoft.com/office/drawing/2014/main" id="{2227B7D0-2DFE-8DF4-9111-79129CC34219}"/>
                  </a:ext>
                </a:extLst>
              </p:cNvPr>
              <p:cNvSpPr/>
              <p:nvPr/>
            </p:nvSpPr>
            <p:spPr bwMode="gray">
              <a:xfrm>
                <a:off x="26081953" y="-12634852"/>
                <a:ext cx="380619" cy="380618"/>
              </a:xfrm>
              <a:custGeom>
                <a:avLst/>
                <a:gdLst>
                  <a:gd name="connsiteX0" fmla="*/ 380619 w 380619"/>
                  <a:gd name="connsiteY0" fmla="*/ 190310 h 380618"/>
                  <a:gd name="connsiteX1" fmla="*/ 190310 w 380619"/>
                  <a:gd name="connsiteY1" fmla="*/ 380619 h 380618"/>
                  <a:gd name="connsiteX2" fmla="*/ 0 w 380619"/>
                  <a:gd name="connsiteY2" fmla="*/ 190310 h 380618"/>
                  <a:gd name="connsiteX3" fmla="*/ 190310 w 380619"/>
                  <a:gd name="connsiteY3" fmla="*/ 0 h 380618"/>
                  <a:gd name="connsiteX4" fmla="*/ 380619 w 380619"/>
                  <a:gd name="connsiteY4" fmla="*/ 190310 h 38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619" h="380618">
                    <a:moveTo>
                      <a:pt x="380619" y="190310"/>
                    </a:moveTo>
                    <a:cubicBezTo>
                      <a:pt x="380619" y="295415"/>
                      <a:pt x="295415" y="380619"/>
                      <a:pt x="190310" y="380619"/>
                    </a:cubicBezTo>
                    <a:cubicBezTo>
                      <a:pt x="85205" y="380619"/>
                      <a:pt x="0" y="295415"/>
                      <a:pt x="0" y="190310"/>
                    </a:cubicBezTo>
                    <a:cubicBezTo>
                      <a:pt x="0" y="85205"/>
                      <a:pt x="85204" y="0"/>
                      <a:pt x="190310" y="0"/>
                    </a:cubicBezTo>
                    <a:cubicBezTo>
                      <a:pt x="295414" y="0"/>
                      <a:pt x="380619" y="85205"/>
                      <a:pt x="380619" y="190310"/>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63" name="Freihandform: Form 370">
                <a:extLst>
                  <a:ext uri="{FF2B5EF4-FFF2-40B4-BE49-F238E27FC236}">
                    <a16:creationId xmlns:a16="http://schemas.microsoft.com/office/drawing/2014/main" id="{CB837890-17DD-9E74-788B-5722B306DBD3}"/>
                  </a:ext>
                </a:extLst>
              </p:cNvPr>
              <p:cNvSpPr/>
              <p:nvPr/>
            </p:nvSpPr>
            <p:spPr bwMode="gray">
              <a:xfrm>
                <a:off x="26016611" y="-11863041"/>
                <a:ext cx="445960" cy="445960"/>
              </a:xfrm>
              <a:custGeom>
                <a:avLst/>
                <a:gdLst>
                  <a:gd name="connsiteX0" fmla="*/ 445961 w 445960"/>
                  <a:gd name="connsiteY0" fmla="*/ 222980 h 445960"/>
                  <a:gd name="connsiteX1" fmla="*/ 222980 w 445960"/>
                  <a:gd name="connsiteY1" fmla="*/ 445961 h 445960"/>
                  <a:gd name="connsiteX2" fmla="*/ 0 w 445960"/>
                  <a:gd name="connsiteY2" fmla="*/ 222980 h 445960"/>
                  <a:gd name="connsiteX3" fmla="*/ 222980 w 445960"/>
                  <a:gd name="connsiteY3" fmla="*/ 0 h 445960"/>
                  <a:gd name="connsiteX4" fmla="*/ 445961 w 445960"/>
                  <a:gd name="connsiteY4" fmla="*/ 222980 h 44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960" h="445960">
                    <a:moveTo>
                      <a:pt x="445961" y="222980"/>
                    </a:moveTo>
                    <a:cubicBezTo>
                      <a:pt x="445961" y="346129"/>
                      <a:pt x="346129" y="445961"/>
                      <a:pt x="222980" y="445961"/>
                    </a:cubicBezTo>
                    <a:cubicBezTo>
                      <a:pt x="99832" y="445961"/>
                      <a:pt x="0" y="346129"/>
                      <a:pt x="0" y="222980"/>
                    </a:cubicBezTo>
                    <a:cubicBezTo>
                      <a:pt x="0" y="99832"/>
                      <a:pt x="99832" y="0"/>
                      <a:pt x="222980" y="0"/>
                    </a:cubicBezTo>
                    <a:cubicBezTo>
                      <a:pt x="346129" y="0"/>
                      <a:pt x="445961" y="99832"/>
                      <a:pt x="445961" y="222980"/>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64" name="Freihandform: Form 371">
                <a:extLst>
                  <a:ext uri="{FF2B5EF4-FFF2-40B4-BE49-F238E27FC236}">
                    <a16:creationId xmlns:a16="http://schemas.microsoft.com/office/drawing/2014/main" id="{DCDD4BBA-C176-4272-5DF5-73B24916C838}"/>
                  </a:ext>
                </a:extLst>
              </p:cNvPr>
              <p:cNvSpPr/>
              <p:nvPr/>
            </p:nvSpPr>
            <p:spPr bwMode="gray">
              <a:xfrm>
                <a:off x="25996990" y="-11101803"/>
                <a:ext cx="255651" cy="255651"/>
              </a:xfrm>
              <a:custGeom>
                <a:avLst/>
                <a:gdLst>
                  <a:gd name="connsiteX0" fmla="*/ 255651 w 255651"/>
                  <a:gd name="connsiteY0" fmla="*/ 127826 h 255651"/>
                  <a:gd name="connsiteX1" fmla="*/ 127825 w 255651"/>
                  <a:gd name="connsiteY1" fmla="*/ 255651 h 255651"/>
                  <a:gd name="connsiteX2" fmla="*/ 0 w 255651"/>
                  <a:gd name="connsiteY2" fmla="*/ 127826 h 255651"/>
                  <a:gd name="connsiteX3" fmla="*/ 127825 w 255651"/>
                  <a:gd name="connsiteY3" fmla="*/ 0 h 255651"/>
                  <a:gd name="connsiteX4" fmla="*/ 255651 w 255651"/>
                  <a:gd name="connsiteY4" fmla="*/ 127826 h 25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51" h="255651">
                    <a:moveTo>
                      <a:pt x="255651" y="127826"/>
                    </a:moveTo>
                    <a:cubicBezTo>
                      <a:pt x="255651" y="198422"/>
                      <a:pt x="198422" y="255651"/>
                      <a:pt x="127825" y="255651"/>
                    </a:cubicBezTo>
                    <a:cubicBezTo>
                      <a:pt x="57229" y="255651"/>
                      <a:pt x="0" y="198422"/>
                      <a:pt x="0" y="127826"/>
                    </a:cubicBezTo>
                    <a:cubicBezTo>
                      <a:pt x="0" y="57230"/>
                      <a:pt x="57229" y="0"/>
                      <a:pt x="127825" y="0"/>
                    </a:cubicBezTo>
                    <a:cubicBezTo>
                      <a:pt x="198421" y="0"/>
                      <a:pt x="255651" y="57229"/>
                      <a:pt x="255651" y="127826"/>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65" name="Freihandform: Form 372">
                <a:extLst>
                  <a:ext uri="{FF2B5EF4-FFF2-40B4-BE49-F238E27FC236}">
                    <a16:creationId xmlns:a16="http://schemas.microsoft.com/office/drawing/2014/main" id="{E073C3B6-9996-B231-78BF-E91381BB56F6}"/>
                  </a:ext>
                </a:extLst>
              </p:cNvPr>
              <p:cNvSpPr/>
              <p:nvPr/>
            </p:nvSpPr>
            <p:spPr bwMode="gray">
              <a:xfrm>
                <a:off x="23007283" y="-11259442"/>
                <a:ext cx="255651" cy="255651"/>
              </a:xfrm>
              <a:custGeom>
                <a:avLst/>
                <a:gdLst>
                  <a:gd name="connsiteX0" fmla="*/ 255651 w 255651"/>
                  <a:gd name="connsiteY0" fmla="*/ 127825 h 255651"/>
                  <a:gd name="connsiteX1" fmla="*/ 127826 w 255651"/>
                  <a:gd name="connsiteY1" fmla="*/ 255651 h 255651"/>
                  <a:gd name="connsiteX2" fmla="*/ 0 w 255651"/>
                  <a:gd name="connsiteY2" fmla="*/ 127825 h 255651"/>
                  <a:gd name="connsiteX3" fmla="*/ 127826 w 255651"/>
                  <a:gd name="connsiteY3" fmla="*/ 0 h 255651"/>
                  <a:gd name="connsiteX4" fmla="*/ 255651 w 255651"/>
                  <a:gd name="connsiteY4" fmla="*/ 127825 h 25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51" h="255651">
                    <a:moveTo>
                      <a:pt x="255651" y="127825"/>
                    </a:moveTo>
                    <a:cubicBezTo>
                      <a:pt x="255651" y="198421"/>
                      <a:pt x="198422" y="255651"/>
                      <a:pt x="127826" y="255651"/>
                    </a:cubicBezTo>
                    <a:cubicBezTo>
                      <a:pt x="57229" y="255651"/>
                      <a:pt x="0" y="198422"/>
                      <a:pt x="0" y="127825"/>
                    </a:cubicBezTo>
                    <a:cubicBezTo>
                      <a:pt x="0" y="57229"/>
                      <a:pt x="57229" y="0"/>
                      <a:pt x="127826" y="0"/>
                    </a:cubicBezTo>
                    <a:cubicBezTo>
                      <a:pt x="198422" y="0"/>
                      <a:pt x="255651" y="57229"/>
                      <a:pt x="255651" y="127825"/>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66" name="Freihandform: Form 373">
                <a:extLst>
                  <a:ext uri="{FF2B5EF4-FFF2-40B4-BE49-F238E27FC236}">
                    <a16:creationId xmlns:a16="http://schemas.microsoft.com/office/drawing/2014/main" id="{C09736CA-B1EF-569E-DD90-62D19C94450A}"/>
                  </a:ext>
                </a:extLst>
              </p:cNvPr>
              <p:cNvSpPr/>
              <p:nvPr/>
            </p:nvSpPr>
            <p:spPr bwMode="gray">
              <a:xfrm>
                <a:off x="22819450" y="-12077163"/>
                <a:ext cx="343090" cy="343090"/>
              </a:xfrm>
              <a:custGeom>
                <a:avLst/>
                <a:gdLst>
                  <a:gd name="connsiteX0" fmla="*/ 343091 w 343090"/>
                  <a:gd name="connsiteY0" fmla="*/ 171545 h 343090"/>
                  <a:gd name="connsiteX1" fmla="*/ 171545 w 343090"/>
                  <a:gd name="connsiteY1" fmla="*/ 343090 h 343090"/>
                  <a:gd name="connsiteX2" fmla="*/ 0 w 343090"/>
                  <a:gd name="connsiteY2" fmla="*/ 171545 h 343090"/>
                  <a:gd name="connsiteX3" fmla="*/ 171545 w 343090"/>
                  <a:gd name="connsiteY3" fmla="*/ 0 h 343090"/>
                  <a:gd name="connsiteX4" fmla="*/ 343091 w 343090"/>
                  <a:gd name="connsiteY4" fmla="*/ 171545 h 343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090" h="343090">
                    <a:moveTo>
                      <a:pt x="343091" y="171545"/>
                    </a:moveTo>
                    <a:cubicBezTo>
                      <a:pt x="343091" y="266287"/>
                      <a:pt x="266287" y="343090"/>
                      <a:pt x="171545" y="343090"/>
                    </a:cubicBezTo>
                    <a:cubicBezTo>
                      <a:pt x="76803" y="343090"/>
                      <a:pt x="0" y="266287"/>
                      <a:pt x="0" y="171545"/>
                    </a:cubicBezTo>
                    <a:cubicBezTo>
                      <a:pt x="0" y="76803"/>
                      <a:pt x="76803" y="0"/>
                      <a:pt x="171545" y="0"/>
                    </a:cubicBezTo>
                    <a:cubicBezTo>
                      <a:pt x="266287" y="0"/>
                      <a:pt x="343091" y="76803"/>
                      <a:pt x="343091" y="171545"/>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67" name="Freihandform: Form 374">
                <a:extLst>
                  <a:ext uri="{FF2B5EF4-FFF2-40B4-BE49-F238E27FC236}">
                    <a16:creationId xmlns:a16="http://schemas.microsoft.com/office/drawing/2014/main" id="{502C1FB3-BD9D-99EB-D483-F6A4F65CE7FA}"/>
                  </a:ext>
                </a:extLst>
              </p:cNvPr>
              <p:cNvSpPr/>
              <p:nvPr/>
            </p:nvSpPr>
            <p:spPr bwMode="gray">
              <a:xfrm>
                <a:off x="24129597" y="-12530060"/>
                <a:ext cx="994497" cy="1112994"/>
              </a:xfrm>
              <a:custGeom>
                <a:avLst/>
                <a:gdLst>
                  <a:gd name="connsiteX0" fmla="*/ 496555 w 994497"/>
                  <a:gd name="connsiteY0" fmla="*/ 1085548 h 1112994"/>
                  <a:gd name="connsiteX1" fmla="*/ 644478 w 994497"/>
                  <a:gd name="connsiteY1" fmla="*/ 1107741 h 1112994"/>
                  <a:gd name="connsiteX2" fmla="*/ 731441 w 994497"/>
                  <a:gd name="connsiteY2" fmla="*/ 1011729 h 1112994"/>
                  <a:gd name="connsiteX3" fmla="*/ 855266 w 994497"/>
                  <a:gd name="connsiteY3" fmla="*/ 954579 h 1112994"/>
                  <a:gd name="connsiteX4" fmla="*/ 871840 w 994497"/>
                  <a:gd name="connsiteY4" fmla="*/ 814561 h 1112994"/>
                  <a:gd name="connsiteX5" fmla="*/ 978615 w 994497"/>
                  <a:gd name="connsiteY5" fmla="*/ 682735 h 1112994"/>
                  <a:gd name="connsiteX6" fmla="*/ 961470 w 994497"/>
                  <a:gd name="connsiteY6" fmla="*/ 540337 h 1112994"/>
                  <a:gd name="connsiteX7" fmla="*/ 976710 w 994497"/>
                  <a:gd name="connsiteY7" fmla="*/ 260968 h 1112994"/>
                  <a:gd name="connsiteX8" fmla="*/ 814785 w 994497"/>
                  <a:gd name="connsiteY8" fmla="*/ 125523 h 1112994"/>
                  <a:gd name="connsiteX9" fmla="*/ 670862 w 994497"/>
                  <a:gd name="connsiteY9" fmla="*/ 8460 h 1112994"/>
                  <a:gd name="connsiteX10" fmla="*/ 497317 w 994497"/>
                  <a:gd name="connsiteY10" fmla="*/ 28558 h 1112994"/>
                  <a:gd name="connsiteX11" fmla="*/ 323676 w 994497"/>
                  <a:gd name="connsiteY11" fmla="*/ 8460 h 1112994"/>
                  <a:gd name="connsiteX12" fmla="*/ 179753 w 994497"/>
                  <a:gd name="connsiteY12" fmla="*/ 125523 h 1112994"/>
                  <a:gd name="connsiteX13" fmla="*/ 17828 w 994497"/>
                  <a:gd name="connsiteY13" fmla="*/ 260968 h 1112994"/>
                  <a:gd name="connsiteX14" fmla="*/ 33069 w 994497"/>
                  <a:gd name="connsiteY14" fmla="*/ 540337 h 1112994"/>
                  <a:gd name="connsiteX15" fmla="*/ 15923 w 994497"/>
                  <a:gd name="connsiteY15" fmla="*/ 682735 h 1112994"/>
                  <a:gd name="connsiteX16" fmla="*/ 122699 w 994497"/>
                  <a:gd name="connsiteY16" fmla="*/ 814561 h 1112994"/>
                  <a:gd name="connsiteX17" fmla="*/ 139272 w 994497"/>
                  <a:gd name="connsiteY17" fmla="*/ 954579 h 1112994"/>
                  <a:gd name="connsiteX18" fmla="*/ 263097 w 994497"/>
                  <a:gd name="connsiteY18" fmla="*/ 1011729 h 1112994"/>
                  <a:gd name="connsiteX19" fmla="*/ 350061 w 994497"/>
                  <a:gd name="connsiteY19" fmla="*/ 1107741 h 1112994"/>
                  <a:gd name="connsiteX20" fmla="*/ 496555 w 994497"/>
                  <a:gd name="connsiteY20" fmla="*/ 1085548 h 111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497" h="1112994">
                    <a:moveTo>
                      <a:pt x="496555" y="1085548"/>
                    </a:moveTo>
                    <a:cubicBezTo>
                      <a:pt x="538941" y="1086119"/>
                      <a:pt x="594282" y="1127267"/>
                      <a:pt x="644478" y="1107741"/>
                    </a:cubicBezTo>
                    <a:cubicBezTo>
                      <a:pt x="675625" y="1095549"/>
                      <a:pt x="701628" y="1027921"/>
                      <a:pt x="731441" y="1011729"/>
                    </a:cubicBezTo>
                    <a:cubicBezTo>
                      <a:pt x="777257" y="986964"/>
                      <a:pt x="827930" y="983725"/>
                      <a:pt x="855266" y="954579"/>
                    </a:cubicBezTo>
                    <a:cubicBezTo>
                      <a:pt x="893366" y="914002"/>
                      <a:pt x="845741" y="859329"/>
                      <a:pt x="871840" y="814561"/>
                    </a:cubicBezTo>
                    <a:cubicBezTo>
                      <a:pt x="909464" y="751030"/>
                      <a:pt x="972519" y="753792"/>
                      <a:pt x="978615" y="682735"/>
                    </a:cubicBezTo>
                    <a:cubicBezTo>
                      <a:pt x="985187" y="605297"/>
                      <a:pt x="961470" y="583866"/>
                      <a:pt x="961470" y="540337"/>
                    </a:cubicBezTo>
                    <a:cubicBezTo>
                      <a:pt x="961470" y="410606"/>
                      <a:pt x="1024240" y="387937"/>
                      <a:pt x="976710" y="260968"/>
                    </a:cubicBezTo>
                    <a:cubicBezTo>
                      <a:pt x="944040" y="173529"/>
                      <a:pt x="888890" y="156193"/>
                      <a:pt x="814785" y="125523"/>
                    </a:cubicBezTo>
                    <a:cubicBezTo>
                      <a:pt x="785258" y="113235"/>
                      <a:pt x="775733" y="38369"/>
                      <a:pt x="670862" y="8460"/>
                    </a:cubicBezTo>
                    <a:cubicBezTo>
                      <a:pt x="612570" y="-7732"/>
                      <a:pt x="550371" y="-493"/>
                      <a:pt x="497317" y="28558"/>
                    </a:cubicBezTo>
                    <a:cubicBezTo>
                      <a:pt x="444263" y="-493"/>
                      <a:pt x="381969" y="-7732"/>
                      <a:pt x="323676" y="8460"/>
                    </a:cubicBezTo>
                    <a:cubicBezTo>
                      <a:pt x="218901" y="38369"/>
                      <a:pt x="209376" y="113235"/>
                      <a:pt x="179753" y="125523"/>
                    </a:cubicBezTo>
                    <a:cubicBezTo>
                      <a:pt x="105268" y="156669"/>
                      <a:pt x="50118" y="173148"/>
                      <a:pt x="17828" y="260968"/>
                    </a:cubicBezTo>
                    <a:cubicBezTo>
                      <a:pt x="-29797" y="388127"/>
                      <a:pt x="33069" y="410606"/>
                      <a:pt x="33069" y="540337"/>
                    </a:cubicBezTo>
                    <a:cubicBezTo>
                      <a:pt x="33069" y="583866"/>
                      <a:pt x="9256" y="605297"/>
                      <a:pt x="15923" y="682735"/>
                    </a:cubicBezTo>
                    <a:cubicBezTo>
                      <a:pt x="22019" y="753792"/>
                      <a:pt x="85075" y="751030"/>
                      <a:pt x="122699" y="814561"/>
                    </a:cubicBezTo>
                    <a:cubicBezTo>
                      <a:pt x="148892" y="858948"/>
                      <a:pt x="101077" y="914002"/>
                      <a:pt x="139272" y="954579"/>
                    </a:cubicBezTo>
                    <a:cubicBezTo>
                      <a:pt x="166323" y="983154"/>
                      <a:pt x="216996" y="986583"/>
                      <a:pt x="263097" y="1011729"/>
                    </a:cubicBezTo>
                    <a:cubicBezTo>
                      <a:pt x="293196" y="1027921"/>
                      <a:pt x="318914" y="1095549"/>
                      <a:pt x="350061" y="1107741"/>
                    </a:cubicBezTo>
                    <a:cubicBezTo>
                      <a:pt x="398924" y="1126981"/>
                      <a:pt x="454264" y="1086119"/>
                      <a:pt x="496555" y="1085548"/>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68" name="Freihandform: Form 375">
                <a:extLst>
                  <a:ext uri="{FF2B5EF4-FFF2-40B4-BE49-F238E27FC236}">
                    <a16:creationId xmlns:a16="http://schemas.microsoft.com/office/drawing/2014/main" id="{CC99C218-1B78-9529-085A-5838EB2D053B}"/>
                  </a:ext>
                </a:extLst>
              </p:cNvPr>
              <p:cNvSpPr/>
              <p:nvPr/>
            </p:nvSpPr>
            <p:spPr bwMode="gray">
              <a:xfrm>
                <a:off x="24626152" y="-12501121"/>
                <a:ext cx="9525" cy="1044892"/>
              </a:xfrm>
              <a:custGeom>
                <a:avLst/>
                <a:gdLst>
                  <a:gd name="connsiteX0" fmla="*/ 0 w 9525"/>
                  <a:gd name="connsiteY0" fmla="*/ 0 h 1044892"/>
                  <a:gd name="connsiteX1" fmla="*/ 0 w 9525"/>
                  <a:gd name="connsiteY1" fmla="*/ 1044893 h 1044892"/>
                </a:gdLst>
                <a:ahLst/>
                <a:cxnLst>
                  <a:cxn ang="0">
                    <a:pos x="connsiteX0" y="connsiteY0"/>
                  </a:cxn>
                  <a:cxn ang="0">
                    <a:pos x="connsiteX1" y="connsiteY1"/>
                  </a:cxn>
                </a:cxnLst>
                <a:rect l="l" t="t" r="r" b="b"/>
                <a:pathLst>
                  <a:path w="9525" h="1044892">
                    <a:moveTo>
                      <a:pt x="0" y="0"/>
                    </a:moveTo>
                    <a:lnTo>
                      <a:pt x="0" y="1044893"/>
                    </a:lnTo>
                  </a:path>
                </a:pathLst>
              </a:custGeom>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grpSp>
      </p:grpSp>
      <p:grpSp>
        <p:nvGrpSpPr>
          <p:cNvPr id="269" name="Gruppieren 310">
            <a:extLst>
              <a:ext uri="{FF2B5EF4-FFF2-40B4-BE49-F238E27FC236}">
                <a16:creationId xmlns:a16="http://schemas.microsoft.com/office/drawing/2014/main" id="{53860939-5C05-00BC-CA83-FF63007A8AA4}"/>
              </a:ext>
            </a:extLst>
          </p:cNvPr>
          <p:cNvGrpSpPr>
            <a:grpSpLocks noChangeAspect="1"/>
          </p:cNvGrpSpPr>
          <p:nvPr/>
        </p:nvGrpSpPr>
        <p:grpSpPr bwMode="gray">
          <a:xfrm>
            <a:off x="8900205" y="2629598"/>
            <a:ext cx="497211" cy="497211"/>
            <a:chOff x="541338" y="2470969"/>
            <a:chExt cx="898977" cy="898977"/>
          </a:xfrm>
          <a:noFill/>
        </p:grpSpPr>
        <p:sp>
          <p:nvSpPr>
            <p:cNvPr id="270" name="Ellipse 311">
              <a:extLst>
                <a:ext uri="{FF2B5EF4-FFF2-40B4-BE49-F238E27FC236}">
                  <a16:creationId xmlns:a16="http://schemas.microsoft.com/office/drawing/2014/main" id="{0799A3CF-0B86-F5E4-99EA-BBE9AC4EB074}"/>
                </a:ext>
              </a:extLst>
            </p:cNvPr>
            <p:cNvSpPr>
              <a:spLocks noChangeAspect="1"/>
            </p:cNvSpPr>
            <p:nvPr/>
          </p:nvSpPr>
          <p:spPr bwMode="gray">
            <a:xfrm>
              <a:off x="541338" y="2470969"/>
              <a:ext cx="898977" cy="898977"/>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83">
                <a:lnSpc>
                  <a:spcPct val="90000"/>
                </a:lnSpc>
                <a:spcAft>
                  <a:spcPts val="750"/>
                </a:spcAft>
                <a:buClr>
                  <a:srgbClr val="000000"/>
                </a:buClr>
                <a:defRPr/>
              </a:pPr>
              <a:endParaRPr lang="en-US" sz="1050" kern="0">
                <a:solidFill>
                  <a:srgbClr val="FFFFFF"/>
                </a:solidFill>
                <a:latin typeface="Arial"/>
                <a:sym typeface="Arial"/>
              </a:endParaRPr>
            </a:p>
          </p:txBody>
        </p:sp>
        <p:grpSp>
          <p:nvGrpSpPr>
            <p:cNvPr id="271" name="Gruppieren 312">
              <a:extLst>
                <a:ext uri="{FF2B5EF4-FFF2-40B4-BE49-F238E27FC236}">
                  <a16:creationId xmlns:a16="http://schemas.microsoft.com/office/drawing/2014/main" id="{69707DEF-3D15-225C-C0EA-18590E4A46DF}"/>
                </a:ext>
              </a:extLst>
            </p:cNvPr>
            <p:cNvGrpSpPr>
              <a:grpSpLocks noChangeAspect="1"/>
            </p:cNvGrpSpPr>
            <p:nvPr/>
          </p:nvGrpSpPr>
          <p:grpSpPr bwMode="gray">
            <a:xfrm>
              <a:off x="730827" y="2631162"/>
              <a:ext cx="436679" cy="560955"/>
              <a:chOff x="7928353" y="4048233"/>
              <a:chExt cx="616964" cy="792549"/>
            </a:xfrm>
            <a:grpFill/>
          </p:grpSpPr>
          <p:sp>
            <p:nvSpPr>
              <p:cNvPr id="272" name="Freihandform: Form 313">
                <a:extLst>
                  <a:ext uri="{FF2B5EF4-FFF2-40B4-BE49-F238E27FC236}">
                    <a16:creationId xmlns:a16="http://schemas.microsoft.com/office/drawing/2014/main" id="{05A0576F-2AD1-F16C-DDEC-16D6B0ECB81C}"/>
                  </a:ext>
                </a:extLst>
              </p:cNvPr>
              <p:cNvSpPr/>
              <p:nvPr/>
            </p:nvSpPr>
            <p:spPr bwMode="gray">
              <a:xfrm>
                <a:off x="8217158" y="4669437"/>
                <a:ext cx="24219" cy="84765"/>
              </a:xfrm>
              <a:custGeom>
                <a:avLst/>
                <a:gdLst>
                  <a:gd name="connsiteX0" fmla="*/ 18326 w 32579"/>
                  <a:gd name="connsiteY0" fmla="*/ 102218 h 114028"/>
                  <a:gd name="connsiteX1" fmla="*/ 18326 w 32579"/>
                  <a:gd name="connsiteY1" fmla="*/ 18326 h 114028"/>
                </a:gdLst>
                <a:ahLst/>
                <a:cxnLst>
                  <a:cxn ang="0">
                    <a:pos x="connsiteX0" y="connsiteY0"/>
                  </a:cxn>
                  <a:cxn ang="0">
                    <a:pos x="connsiteX1" y="connsiteY1"/>
                  </a:cxn>
                </a:cxnLst>
                <a:rect l="l" t="t" r="r" b="b"/>
                <a:pathLst>
                  <a:path w="32579" h="114028">
                    <a:moveTo>
                      <a:pt x="18326" y="102218"/>
                    </a:moveTo>
                    <a:lnTo>
                      <a:pt x="18326" y="18326"/>
                    </a:lnTo>
                  </a:path>
                </a:pathLst>
              </a:custGeom>
              <a:grpFill/>
              <a:ln w="9525" cap="flat">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73" name="Freihandform: Form 314">
                <a:extLst>
                  <a:ext uri="{FF2B5EF4-FFF2-40B4-BE49-F238E27FC236}">
                    <a16:creationId xmlns:a16="http://schemas.microsoft.com/office/drawing/2014/main" id="{41FB133F-FBF2-9EBE-5639-6F25766C4DCF}"/>
                  </a:ext>
                </a:extLst>
              </p:cNvPr>
              <p:cNvSpPr/>
              <p:nvPr/>
            </p:nvSpPr>
            <p:spPr bwMode="gray">
              <a:xfrm>
                <a:off x="8330985" y="4654906"/>
                <a:ext cx="24219" cy="102928"/>
              </a:xfrm>
              <a:custGeom>
                <a:avLst/>
                <a:gdLst>
                  <a:gd name="connsiteX0" fmla="*/ 18326 w 32579"/>
                  <a:gd name="connsiteY0" fmla="*/ 18326 h 138463"/>
                  <a:gd name="connsiteX1" fmla="*/ 18326 w 32579"/>
                  <a:gd name="connsiteY1" fmla="*/ 121766 h 138463"/>
                </a:gdLst>
                <a:ahLst/>
                <a:cxnLst>
                  <a:cxn ang="0">
                    <a:pos x="connsiteX0" y="connsiteY0"/>
                  </a:cxn>
                  <a:cxn ang="0">
                    <a:pos x="connsiteX1" y="connsiteY1"/>
                  </a:cxn>
                </a:cxnLst>
                <a:rect l="l" t="t" r="r" b="b"/>
                <a:pathLst>
                  <a:path w="32579" h="138463">
                    <a:moveTo>
                      <a:pt x="18326" y="18326"/>
                    </a:moveTo>
                    <a:lnTo>
                      <a:pt x="18326" y="121766"/>
                    </a:lnTo>
                  </a:path>
                </a:pathLst>
              </a:custGeom>
              <a:grpFill/>
              <a:ln w="9525" cap="flat">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74" name="Freihandform: Form 315">
                <a:extLst>
                  <a:ext uri="{FF2B5EF4-FFF2-40B4-BE49-F238E27FC236}">
                    <a16:creationId xmlns:a16="http://schemas.microsoft.com/office/drawing/2014/main" id="{4A05C35B-CE51-4F9C-0092-CCF790936A0A}"/>
                  </a:ext>
                </a:extLst>
              </p:cNvPr>
              <p:cNvSpPr/>
              <p:nvPr/>
            </p:nvSpPr>
            <p:spPr bwMode="gray">
              <a:xfrm>
                <a:off x="8151768" y="4326746"/>
                <a:ext cx="115038" cy="115038"/>
              </a:xfrm>
              <a:custGeom>
                <a:avLst/>
                <a:gdLst>
                  <a:gd name="connsiteX0" fmla="*/ 23213 w 154752"/>
                  <a:gd name="connsiteY0" fmla="*/ 77784 h 154752"/>
                  <a:gd name="connsiteX1" fmla="*/ 80227 w 154752"/>
                  <a:gd name="connsiteY1" fmla="*/ 134798 h 154752"/>
                  <a:gd name="connsiteX2" fmla="*/ 105476 w 154752"/>
                  <a:gd name="connsiteY2" fmla="*/ 134798 h 154752"/>
                  <a:gd name="connsiteX3" fmla="*/ 139685 w 154752"/>
                  <a:gd name="connsiteY3" fmla="*/ 100589 h 154752"/>
                  <a:gd name="connsiteX4" fmla="*/ 57422 w 154752"/>
                  <a:gd name="connsiteY4" fmla="*/ 18326 h 154752"/>
                  <a:gd name="connsiteX5" fmla="*/ 23213 w 154752"/>
                  <a:gd name="connsiteY5" fmla="*/ 52534 h 154752"/>
                  <a:gd name="connsiteX6" fmla="*/ 23213 w 154752"/>
                  <a:gd name="connsiteY6" fmla="*/ 77784 h 15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52" h="154752">
                    <a:moveTo>
                      <a:pt x="23213" y="77784"/>
                    </a:moveTo>
                    <a:lnTo>
                      <a:pt x="80227" y="134798"/>
                    </a:lnTo>
                    <a:cubicBezTo>
                      <a:pt x="87557" y="142128"/>
                      <a:pt x="98146" y="142128"/>
                      <a:pt x="105476" y="134798"/>
                    </a:cubicBezTo>
                    <a:lnTo>
                      <a:pt x="139685" y="100589"/>
                    </a:lnTo>
                    <a:lnTo>
                      <a:pt x="57422" y="18326"/>
                    </a:lnTo>
                    <a:lnTo>
                      <a:pt x="23213" y="52534"/>
                    </a:lnTo>
                    <a:cubicBezTo>
                      <a:pt x="16697" y="59865"/>
                      <a:pt x="16697" y="71268"/>
                      <a:pt x="23213" y="77784"/>
                    </a:cubicBezTo>
                    <a:close/>
                  </a:path>
                </a:pathLst>
              </a:custGeom>
              <a:grpFill/>
              <a:ln w="9525" cap="flat">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75" name="Freihandform: Form 316">
                <a:extLst>
                  <a:ext uri="{FF2B5EF4-FFF2-40B4-BE49-F238E27FC236}">
                    <a16:creationId xmlns:a16="http://schemas.microsoft.com/office/drawing/2014/main" id="{42DE1622-29B7-00BB-B825-017AA0756673}"/>
                  </a:ext>
                </a:extLst>
              </p:cNvPr>
              <p:cNvSpPr/>
              <p:nvPr/>
            </p:nvSpPr>
            <p:spPr bwMode="gray">
              <a:xfrm>
                <a:off x="8013117" y="4421197"/>
                <a:ext cx="157420" cy="157420"/>
              </a:xfrm>
              <a:custGeom>
                <a:avLst/>
                <a:gdLst>
                  <a:gd name="connsiteX0" fmla="*/ 199957 w 211767"/>
                  <a:gd name="connsiteY0" fmla="*/ 199957 h 211767"/>
                  <a:gd name="connsiteX1" fmla="*/ 18326 w 211767"/>
                  <a:gd name="connsiteY1" fmla="*/ 18326 h 211767"/>
                </a:gdLst>
                <a:ahLst/>
                <a:cxnLst>
                  <a:cxn ang="0">
                    <a:pos x="connsiteX0" y="connsiteY0"/>
                  </a:cxn>
                  <a:cxn ang="0">
                    <a:pos x="connsiteX1" y="connsiteY1"/>
                  </a:cxn>
                </a:cxnLst>
                <a:rect l="l" t="t" r="r" b="b"/>
                <a:pathLst>
                  <a:path w="211767" h="211767">
                    <a:moveTo>
                      <a:pt x="199957" y="199957"/>
                    </a:moveTo>
                    <a:lnTo>
                      <a:pt x="18326" y="18326"/>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76" name="Freihandform: Form 317">
                <a:extLst>
                  <a:ext uri="{FF2B5EF4-FFF2-40B4-BE49-F238E27FC236}">
                    <a16:creationId xmlns:a16="http://schemas.microsoft.com/office/drawing/2014/main" id="{34933BB8-F8E6-9974-3794-28DBBF9BB69C}"/>
                  </a:ext>
                </a:extLst>
              </p:cNvPr>
              <p:cNvSpPr/>
              <p:nvPr/>
            </p:nvSpPr>
            <p:spPr bwMode="gray">
              <a:xfrm>
                <a:off x="7975276" y="4462369"/>
                <a:ext cx="157420" cy="157420"/>
              </a:xfrm>
              <a:custGeom>
                <a:avLst/>
                <a:gdLst>
                  <a:gd name="connsiteX0" fmla="*/ 124617 w 211767"/>
                  <a:gd name="connsiteY0" fmla="*/ 18326 h 211767"/>
                  <a:gd name="connsiteX1" fmla="*/ 26878 w 211767"/>
                  <a:gd name="connsiteY1" fmla="*/ 116065 h 211767"/>
                  <a:gd name="connsiteX2" fmla="*/ 26878 w 211767"/>
                  <a:gd name="connsiteY2" fmla="*/ 158418 h 211767"/>
                  <a:gd name="connsiteX3" fmla="*/ 55385 w 211767"/>
                  <a:gd name="connsiteY3" fmla="*/ 186925 h 211767"/>
                  <a:gd name="connsiteX4" fmla="*/ 97739 w 211767"/>
                  <a:gd name="connsiteY4" fmla="*/ 186925 h 211767"/>
                  <a:gd name="connsiteX5" fmla="*/ 195477 w 211767"/>
                  <a:gd name="connsiteY5" fmla="*/ 89187 h 21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767" h="211767">
                    <a:moveTo>
                      <a:pt x="124617" y="18326"/>
                    </a:moveTo>
                    <a:lnTo>
                      <a:pt x="26878" y="116065"/>
                    </a:lnTo>
                    <a:cubicBezTo>
                      <a:pt x="15475" y="127468"/>
                      <a:pt x="15475" y="146201"/>
                      <a:pt x="26878" y="158418"/>
                    </a:cubicBezTo>
                    <a:lnTo>
                      <a:pt x="55385" y="186925"/>
                    </a:lnTo>
                    <a:cubicBezTo>
                      <a:pt x="66788" y="198328"/>
                      <a:pt x="85521" y="198328"/>
                      <a:pt x="97739" y="186925"/>
                    </a:cubicBezTo>
                    <a:lnTo>
                      <a:pt x="195477" y="89187"/>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77" name="Freihandform: Form 318">
                <a:extLst>
                  <a:ext uri="{FF2B5EF4-FFF2-40B4-BE49-F238E27FC236}">
                    <a16:creationId xmlns:a16="http://schemas.microsoft.com/office/drawing/2014/main" id="{8A2224DE-84D2-D7A1-7219-6ED4A15B0C75}"/>
                  </a:ext>
                </a:extLst>
              </p:cNvPr>
              <p:cNvSpPr/>
              <p:nvPr/>
            </p:nvSpPr>
            <p:spPr bwMode="gray">
              <a:xfrm>
                <a:off x="8390925" y="4232899"/>
                <a:ext cx="96874" cy="96874"/>
              </a:xfrm>
              <a:custGeom>
                <a:avLst/>
                <a:gdLst>
                  <a:gd name="connsiteX0" fmla="*/ 18326 w 130318"/>
                  <a:gd name="connsiteY0" fmla="*/ 79413 h 130318"/>
                  <a:gd name="connsiteX1" fmla="*/ 49277 w 130318"/>
                  <a:gd name="connsiteY1" fmla="*/ 110363 h 130318"/>
                  <a:gd name="connsiteX2" fmla="*/ 85929 w 130318"/>
                  <a:gd name="connsiteY2" fmla="*/ 110363 h 130318"/>
                  <a:gd name="connsiteX3" fmla="*/ 110363 w 130318"/>
                  <a:gd name="connsiteY3" fmla="*/ 85929 h 130318"/>
                  <a:gd name="connsiteX4" fmla="*/ 110363 w 130318"/>
                  <a:gd name="connsiteY4" fmla="*/ 49277 h 130318"/>
                  <a:gd name="connsiteX5" fmla="*/ 79413 w 130318"/>
                  <a:gd name="connsiteY5" fmla="*/ 18326 h 13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318" h="130318">
                    <a:moveTo>
                      <a:pt x="18326" y="79413"/>
                    </a:moveTo>
                    <a:lnTo>
                      <a:pt x="49277" y="110363"/>
                    </a:lnTo>
                    <a:cubicBezTo>
                      <a:pt x="59050" y="120137"/>
                      <a:pt x="76155" y="120137"/>
                      <a:pt x="85929" y="110363"/>
                    </a:cubicBezTo>
                    <a:lnTo>
                      <a:pt x="110363" y="85929"/>
                    </a:lnTo>
                    <a:cubicBezTo>
                      <a:pt x="120137" y="76155"/>
                      <a:pt x="120137" y="59050"/>
                      <a:pt x="110363" y="49277"/>
                    </a:cubicBezTo>
                    <a:lnTo>
                      <a:pt x="79413" y="18326"/>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78" name="Freihandform: Form 319">
                <a:extLst>
                  <a:ext uri="{FF2B5EF4-FFF2-40B4-BE49-F238E27FC236}">
                    <a16:creationId xmlns:a16="http://schemas.microsoft.com/office/drawing/2014/main" id="{2FC2238C-7B68-1B4E-DBE1-E0538726F053}"/>
                  </a:ext>
                </a:extLst>
              </p:cNvPr>
              <p:cNvSpPr/>
              <p:nvPr/>
            </p:nvSpPr>
            <p:spPr bwMode="gray">
              <a:xfrm>
                <a:off x="8045207" y="4296473"/>
                <a:ext cx="484369" cy="399605"/>
              </a:xfrm>
              <a:custGeom>
                <a:avLst/>
                <a:gdLst>
                  <a:gd name="connsiteX0" fmla="*/ 569735 w 651591"/>
                  <a:gd name="connsiteY0" fmla="*/ 18326 h 537562"/>
                  <a:gd name="connsiteX1" fmla="*/ 519237 w 651591"/>
                  <a:gd name="connsiteY1" fmla="*/ 423942 h 537562"/>
                  <a:gd name="connsiteX2" fmla="*/ 48462 w 651591"/>
                  <a:gd name="connsiteY2" fmla="*/ 423942 h 537562"/>
                  <a:gd name="connsiteX3" fmla="*/ 18326 w 651591"/>
                  <a:gd name="connsiteY3" fmla="*/ 393806 h 537562"/>
                </a:gdLst>
                <a:ahLst/>
                <a:cxnLst>
                  <a:cxn ang="0">
                    <a:pos x="connsiteX0" y="connsiteY0"/>
                  </a:cxn>
                  <a:cxn ang="0">
                    <a:pos x="connsiteX1" y="connsiteY1"/>
                  </a:cxn>
                  <a:cxn ang="0">
                    <a:pos x="connsiteX2" y="connsiteY2"/>
                  </a:cxn>
                  <a:cxn ang="0">
                    <a:pos x="connsiteX3" y="connsiteY3"/>
                  </a:cxn>
                </a:cxnLst>
                <a:rect l="l" t="t" r="r" b="b"/>
                <a:pathLst>
                  <a:path w="651591" h="537562">
                    <a:moveTo>
                      <a:pt x="569735" y="18326"/>
                    </a:moveTo>
                    <a:cubicBezTo>
                      <a:pt x="670732" y="119323"/>
                      <a:pt x="649555" y="294438"/>
                      <a:pt x="519237" y="423942"/>
                    </a:cubicBezTo>
                    <a:cubicBezTo>
                      <a:pt x="388919" y="554260"/>
                      <a:pt x="178780" y="554260"/>
                      <a:pt x="48462" y="423942"/>
                    </a:cubicBezTo>
                    <a:lnTo>
                      <a:pt x="18326" y="393806"/>
                    </a:lnTo>
                  </a:path>
                </a:pathLst>
              </a:custGeom>
              <a:grpFill/>
              <a:ln w="9525" cap="flat">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79" name="Freihandform: Form 328">
                <a:extLst>
                  <a:ext uri="{FF2B5EF4-FFF2-40B4-BE49-F238E27FC236}">
                    <a16:creationId xmlns:a16="http://schemas.microsoft.com/office/drawing/2014/main" id="{69CD4795-DF00-3D01-14F4-1839D83D678B}"/>
                  </a:ext>
                </a:extLst>
              </p:cNvPr>
              <p:cNvSpPr/>
              <p:nvPr/>
            </p:nvSpPr>
            <p:spPr bwMode="gray">
              <a:xfrm>
                <a:off x="8167358" y="4069879"/>
                <a:ext cx="357222" cy="357222"/>
              </a:xfrm>
              <a:custGeom>
                <a:avLst/>
                <a:gdLst>
                  <a:gd name="connsiteX0" fmla="*/ 22602 w 480548"/>
                  <a:gd name="connsiteY0" fmla="*/ 349212 h 480548"/>
                  <a:gd name="connsiteX1" fmla="*/ 134187 w 480548"/>
                  <a:gd name="connsiteY1" fmla="*/ 460797 h 480548"/>
                  <a:gd name="connsiteX2" fmla="*/ 153735 w 480548"/>
                  <a:gd name="connsiteY2" fmla="*/ 460797 h 480548"/>
                  <a:gd name="connsiteX3" fmla="*/ 460797 w 480548"/>
                  <a:gd name="connsiteY3" fmla="*/ 153735 h 480548"/>
                  <a:gd name="connsiteX4" fmla="*/ 460797 w 480548"/>
                  <a:gd name="connsiteY4" fmla="*/ 134187 h 480548"/>
                  <a:gd name="connsiteX5" fmla="*/ 349212 w 480548"/>
                  <a:gd name="connsiteY5" fmla="*/ 22602 h 480548"/>
                  <a:gd name="connsiteX6" fmla="*/ 329665 w 480548"/>
                  <a:gd name="connsiteY6" fmla="*/ 22602 h 480548"/>
                  <a:gd name="connsiteX7" fmla="*/ 22602 w 480548"/>
                  <a:gd name="connsiteY7" fmla="*/ 329664 h 480548"/>
                  <a:gd name="connsiteX8" fmla="*/ 22602 w 480548"/>
                  <a:gd name="connsiteY8" fmla="*/ 349212 h 48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548" h="480548">
                    <a:moveTo>
                      <a:pt x="22602" y="349212"/>
                    </a:moveTo>
                    <a:lnTo>
                      <a:pt x="134187" y="460797"/>
                    </a:lnTo>
                    <a:cubicBezTo>
                      <a:pt x="139889" y="466499"/>
                      <a:pt x="148848" y="466499"/>
                      <a:pt x="153735" y="460797"/>
                    </a:cubicBezTo>
                    <a:lnTo>
                      <a:pt x="460797" y="153735"/>
                    </a:lnTo>
                    <a:cubicBezTo>
                      <a:pt x="466499" y="148033"/>
                      <a:pt x="466499" y="139074"/>
                      <a:pt x="460797" y="134187"/>
                    </a:cubicBezTo>
                    <a:lnTo>
                      <a:pt x="349212" y="22602"/>
                    </a:lnTo>
                    <a:cubicBezTo>
                      <a:pt x="343511" y="16901"/>
                      <a:pt x="334551" y="16901"/>
                      <a:pt x="329665" y="22602"/>
                    </a:cubicBezTo>
                    <a:lnTo>
                      <a:pt x="22602" y="329664"/>
                    </a:lnTo>
                    <a:cubicBezTo>
                      <a:pt x="16901" y="335366"/>
                      <a:pt x="16901" y="344325"/>
                      <a:pt x="22602" y="349212"/>
                    </a:cubicBezTo>
                    <a:close/>
                  </a:path>
                </a:pathLst>
              </a:custGeom>
              <a:grpFill/>
              <a:ln w="9525" cap="flat">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80" name="Freihandform: Form 329">
                <a:extLst>
                  <a:ext uri="{FF2B5EF4-FFF2-40B4-BE49-F238E27FC236}">
                    <a16:creationId xmlns:a16="http://schemas.microsoft.com/office/drawing/2014/main" id="{2B7730FF-A551-0FA2-F1B6-38470334910C}"/>
                  </a:ext>
                </a:extLst>
              </p:cNvPr>
              <p:cNvSpPr/>
              <p:nvPr/>
            </p:nvSpPr>
            <p:spPr bwMode="gray">
              <a:xfrm>
                <a:off x="8424225" y="4048233"/>
                <a:ext cx="121092" cy="121092"/>
              </a:xfrm>
              <a:custGeom>
                <a:avLst/>
                <a:gdLst>
                  <a:gd name="connsiteX0" fmla="*/ 69639 w 162897"/>
                  <a:gd name="connsiteY0" fmla="*/ 23213 h 162897"/>
                  <a:gd name="connsiteX1" fmla="*/ 142943 w 162897"/>
                  <a:gd name="connsiteY1" fmla="*/ 96517 h 162897"/>
                  <a:gd name="connsiteX2" fmla="*/ 142943 w 162897"/>
                  <a:gd name="connsiteY2" fmla="*/ 121766 h 162897"/>
                  <a:gd name="connsiteX3" fmla="*/ 100589 w 162897"/>
                  <a:gd name="connsiteY3" fmla="*/ 147830 h 162897"/>
                  <a:gd name="connsiteX4" fmla="*/ 18326 w 162897"/>
                  <a:gd name="connsiteY4" fmla="*/ 65566 h 162897"/>
                  <a:gd name="connsiteX5" fmla="*/ 44390 w 162897"/>
                  <a:gd name="connsiteY5" fmla="*/ 23213 h 162897"/>
                  <a:gd name="connsiteX6" fmla="*/ 69639 w 162897"/>
                  <a:gd name="connsiteY6" fmla="*/ 23213 h 16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897" h="162897">
                    <a:moveTo>
                      <a:pt x="69639" y="23213"/>
                    </a:moveTo>
                    <a:lnTo>
                      <a:pt x="142943" y="96517"/>
                    </a:lnTo>
                    <a:cubicBezTo>
                      <a:pt x="150273" y="103847"/>
                      <a:pt x="150273" y="114436"/>
                      <a:pt x="142943" y="121766"/>
                    </a:cubicBezTo>
                    <a:lnTo>
                      <a:pt x="100589" y="147830"/>
                    </a:lnTo>
                    <a:lnTo>
                      <a:pt x="18326" y="65566"/>
                    </a:lnTo>
                    <a:lnTo>
                      <a:pt x="44390" y="23213"/>
                    </a:lnTo>
                    <a:cubicBezTo>
                      <a:pt x="51720" y="16697"/>
                      <a:pt x="63123" y="16697"/>
                      <a:pt x="69639" y="23213"/>
                    </a:cubicBezTo>
                    <a:close/>
                  </a:path>
                </a:pathLst>
              </a:custGeom>
              <a:grpFill/>
              <a:ln w="9525" cap="flat">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81" name="Freihandform: Form 330">
                <a:extLst>
                  <a:ext uri="{FF2B5EF4-FFF2-40B4-BE49-F238E27FC236}">
                    <a16:creationId xmlns:a16="http://schemas.microsoft.com/office/drawing/2014/main" id="{63696AC3-CAF1-D4D2-0F33-15BD5A9BA600}"/>
                  </a:ext>
                </a:extLst>
              </p:cNvPr>
              <p:cNvSpPr/>
              <p:nvPr/>
            </p:nvSpPr>
            <p:spPr bwMode="gray">
              <a:xfrm>
                <a:off x="7928353" y="4588910"/>
                <a:ext cx="78710" cy="78710"/>
              </a:xfrm>
              <a:custGeom>
                <a:avLst/>
                <a:gdLst>
                  <a:gd name="connsiteX0" fmla="*/ 18326 w 105883"/>
                  <a:gd name="connsiteY0" fmla="*/ 18326 h 105883"/>
                  <a:gd name="connsiteX1" fmla="*/ 88372 w 105883"/>
                  <a:gd name="connsiteY1" fmla="*/ 88372 h 105883"/>
                </a:gdLst>
                <a:ahLst/>
                <a:cxnLst>
                  <a:cxn ang="0">
                    <a:pos x="connsiteX0" y="connsiteY0"/>
                  </a:cxn>
                  <a:cxn ang="0">
                    <a:pos x="connsiteX1" y="connsiteY1"/>
                  </a:cxn>
                </a:cxnLst>
                <a:rect l="l" t="t" r="r" b="b"/>
                <a:pathLst>
                  <a:path w="105883" h="105883">
                    <a:moveTo>
                      <a:pt x="18326" y="18326"/>
                    </a:moveTo>
                    <a:lnTo>
                      <a:pt x="88372" y="88372"/>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82" name="Freihandform: Form 331">
                <a:extLst>
                  <a:ext uri="{FF2B5EF4-FFF2-40B4-BE49-F238E27FC236}">
                    <a16:creationId xmlns:a16="http://schemas.microsoft.com/office/drawing/2014/main" id="{E4323238-F0E2-B658-75BF-C287163F170F}"/>
                  </a:ext>
                </a:extLst>
              </p:cNvPr>
              <p:cNvSpPr/>
              <p:nvPr/>
            </p:nvSpPr>
            <p:spPr bwMode="gray">
              <a:xfrm>
                <a:off x="8126944" y="4731799"/>
                <a:ext cx="320894" cy="108983"/>
              </a:xfrm>
              <a:custGeom>
                <a:avLst/>
                <a:gdLst>
                  <a:gd name="connsiteX0" fmla="*/ 413353 w 431679"/>
                  <a:gd name="connsiteY0" fmla="*/ 134798 h 146608"/>
                  <a:gd name="connsiteX1" fmla="*/ 18326 w 431679"/>
                  <a:gd name="connsiteY1" fmla="*/ 134798 h 146608"/>
                  <a:gd name="connsiteX2" fmla="*/ 29729 w 431679"/>
                  <a:gd name="connsiteY2" fmla="*/ 80227 h 146608"/>
                  <a:gd name="connsiteX3" fmla="*/ 106291 w 431679"/>
                  <a:gd name="connsiteY3" fmla="*/ 18326 h 146608"/>
                  <a:gd name="connsiteX4" fmla="*/ 326203 w 431679"/>
                  <a:gd name="connsiteY4" fmla="*/ 18326 h 146608"/>
                  <a:gd name="connsiteX5" fmla="*/ 402765 w 431679"/>
                  <a:gd name="connsiteY5" fmla="*/ 80227 h 146608"/>
                  <a:gd name="connsiteX6" fmla="*/ 413353 w 431679"/>
                  <a:gd name="connsiteY6" fmla="*/ 134798 h 1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79" h="146608">
                    <a:moveTo>
                      <a:pt x="413353" y="134798"/>
                    </a:moveTo>
                    <a:lnTo>
                      <a:pt x="18326" y="134798"/>
                    </a:lnTo>
                    <a:lnTo>
                      <a:pt x="29729" y="80227"/>
                    </a:lnTo>
                    <a:cubicBezTo>
                      <a:pt x="37059" y="44390"/>
                      <a:pt x="68824" y="18326"/>
                      <a:pt x="106291" y="18326"/>
                    </a:cubicBezTo>
                    <a:lnTo>
                      <a:pt x="326203" y="18326"/>
                    </a:lnTo>
                    <a:cubicBezTo>
                      <a:pt x="362855" y="18326"/>
                      <a:pt x="394620" y="44390"/>
                      <a:pt x="402765" y="80227"/>
                    </a:cubicBezTo>
                    <a:lnTo>
                      <a:pt x="413353" y="134798"/>
                    </a:lnTo>
                    <a:close/>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83" name="Freihandform: Form 332">
                <a:extLst>
                  <a:ext uri="{FF2B5EF4-FFF2-40B4-BE49-F238E27FC236}">
                    <a16:creationId xmlns:a16="http://schemas.microsoft.com/office/drawing/2014/main" id="{69A99C54-8030-04C5-31A4-7729A13C35A4}"/>
                  </a:ext>
                </a:extLst>
              </p:cNvPr>
              <p:cNvSpPr/>
              <p:nvPr/>
            </p:nvSpPr>
            <p:spPr bwMode="gray">
              <a:xfrm>
                <a:off x="8363679" y="4160243"/>
                <a:ext cx="72656" cy="72656"/>
              </a:xfrm>
              <a:custGeom>
                <a:avLst/>
                <a:gdLst>
                  <a:gd name="connsiteX0" fmla="*/ 79413 w 97738"/>
                  <a:gd name="connsiteY0" fmla="*/ 79413 h 97738"/>
                  <a:gd name="connsiteX1" fmla="*/ 18326 w 97738"/>
                  <a:gd name="connsiteY1" fmla="*/ 18326 h 97738"/>
                </a:gdLst>
                <a:ahLst/>
                <a:cxnLst>
                  <a:cxn ang="0">
                    <a:pos x="connsiteX0" y="connsiteY0"/>
                  </a:cxn>
                  <a:cxn ang="0">
                    <a:pos x="connsiteX1" y="connsiteY1"/>
                  </a:cxn>
                </a:cxnLst>
                <a:rect l="l" t="t" r="r" b="b"/>
                <a:pathLst>
                  <a:path w="97738" h="97738">
                    <a:moveTo>
                      <a:pt x="79413" y="79413"/>
                    </a:moveTo>
                    <a:lnTo>
                      <a:pt x="18326" y="18326"/>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grpSp>
      </p:grpSp>
      <p:grpSp>
        <p:nvGrpSpPr>
          <p:cNvPr id="284" name="Gruppieren 499">
            <a:extLst>
              <a:ext uri="{FF2B5EF4-FFF2-40B4-BE49-F238E27FC236}">
                <a16:creationId xmlns:a16="http://schemas.microsoft.com/office/drawing/2014/main" id="{A656358A-7127-4779-B12E-32BE443B2D76}"/>
              </a:ext>
            </a:extLst>
          </p:cNvPr>
          <p:cNvGrpSpPr>
            <a:grpSpLocks noChangeAspect="1"/>
          </p:cNvGrpSpPr>
          <p:nvPr/>
        </p:nvGrpSpPr>
        <p:grpSpPr bwMode="gray">
          <a:xfrm>
            <a:off x="8686074" y="1984239"/>
            <a:ext cx="556239" cy="556239"/>
            <a:chOff x="6211988" y="2470969"/>
            <a:chExt cx="898977" cy="898977"/>
          </a:xfrm>
          <a:noFill/>
        </p:grpSpPr>
        <p:sp>
          <p:nvSpPr>
            <p:cNvPr id="285" name="Ellipse 500">
              <a:extLst>
                <a:ext uri="{FF2B5EF4-FFF2-40B4-BE49-F238E27FC236}">
                  <a16:creationId xmlns:a16="http://schemas.microsoft.com/office/drawing/2014/main" id="{52A93FC0-D773-EC82-F4C2-30169BFED4D6}"/>
                </a:ext>
              </a:extLst>
            </p:cNvPr>
            <p:cNvSpPr>
              <a:spLocks noChangeAspect="1"/>
            </p:cNvSpPr>
            <p:nvPr/>
          </p:nvSpPr>
          <p:spPr bwMode="gray">
            <a:xfrm>
              <a:off x="6211988" y="2470969"/>
              <a:ext cx="898977" cy="898977"/>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83">
                <a:lnSpc>
                  <a:spcPct val="90000"/>
                </a:lnSpc>
                <a:spcAft>
                  <a:spcPts val="750"/>
                </a:spcAft>
                <a:buClr>
                  <a:srgbClr val="000000"/>
                </a:buClr>
                <a:defRPr/>
              </a:pPr>
              <a:endParaRPr lang="en-US" sz="1050" kern="0">
                <a:solidFill>
                  <a:srgbClr val="FFFFFF"/>
                </a:solidFill>
                <a:latin typeface="Arial"/>
                <a:sym typeface="Arial"/>
              </a:endParaRPr>
            </a:p>
          </p:txBody>
        </p:sp>
        <p:grpSp>
          <p:nvGrpSpPr>
            <p:cNvPr id="286" name="Grafik 616">
              <a:extLst>
                <a:ext uri="{FF2B5EF4-FFF2-40B4-BE49-F238E27FC236}">
                  <a16:creationId xmlns:a16="http://schemas.microsoft.com/office/drawing/2014/main" id="{D6F14952-2DB5-162D-62FF-174C2DAD9EBB}"/>
                </a:ext>
              </a:extLst>
            </p:cNvPr>
            <p:cNvGrpSpPr>
              <a:grpSpLocks noChangeAspect="1"/>
            </p:cNvGrpSpPr>
            <p:nvPr/>
          </p:nvGrpSpPr>
          <p:grpSpPr bwMode="gray">
            <a:xfrm>
              <a:off x="6473357" y="2777106"/>
              <a:ext cx="371197" cy="287093"/>
              <a:chOff x="24860848" y="21690317"/>
              <a:chExt cx="3711969" cy="2870925"/>
            </a:xfrm>
            <a:grpFill/>
          </p:grpSpPr>
          <p:sp>
            <p:nvSpPr>
              <p:cNvPr id="287" name="Freihandform: Form 502">
                <a:extLst>
                  <a:ext uri="{FF2B5EF4-FFF2-40B4-BE49-F238E27FC236}">
                    <a16:creationId xmlns:a16="http://schemas.microsoft.com/office/drawing/2014/main" id="{72C3EA99-5073-9F7E-B87A-B76EFB418559}"/>
                  </a:ext>
                </a:extLst>
              </p:cNvPr>
              <p:cNvSpPr/>
              <p:nvPr/>
            </p:nvSpPr>
            <p:spPr bwMode="gray">
              <a:xfrm>
                <a:off x="26719138" y="21758992"/>
                <a:ext cx="1014519" cy="1103185"/>
              </a:xfrm>
              <a:custGeom>
                <a:avLst/>
                <a:gdLst>
                  <a:gd name="connsiteX0" fmla="*/ 1012900 w 1014519"/>
                  <a:gd name="connsiteY0" fmla="*/ 551593 h 1103185"/>
                  <a:gd name="connsiteX1" fmla="*/ 507218 w 1014519"/>
                  <a:gd name="connsiteY1" fmla="*/ 1103186 h 1103185"/>
                  <a:gd name="connsiteX2" fmla="*/ 1631 w 1014519"/>
                  <a:gd name="connsiteY2" fmla="*/ 551593 h 1103185"/>
                  <a:gd name="connsiteX3" fmla="*/ 507313 w 1014519"/>
                  <a:gd name="connsiteY3" fmla="*/ 0 h 1103185"/>
                  <a:gd name="connsiteX4" fmla="*/ 1012900 w 1014519"/>
                  <a:gd name="connsiteY4" fmla="*/ 551593 h 11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519" h="1103185">
                    <a:moveTo>
                      <a:pt x="1012900" y="551593"/>
                    </a:moveTo>
                    <a:cubicBezTo>
                      <a:pt x="990326" y="855345"/>
                      <a:pt x="760106" y="1103186"/>
                      <a:pt x="507218" y="1103186"/>
                    </a:cubicBezTo>
                    <a:cubicBezTo>
                      <a:pt x="254329" y="1103186"/>
                      <a:pt x="23729" y="855536"/>
                      <a:pt x="1631" y="551593"/>
                    </a:cubicBezTo>
                    <a:cubicBezTo>
                      <a:pt x="-21420" y="235553"/>
                      <a:pt x="202513" y="0"/>
                      <a:pt x="507313" y="0"/>
                    </a:cubicBezTo>
                    <a:cubicBezTo>
                      <a:pt x="812113" y="0"/>
                      <a:pt x="1035855" y="241268"/>
                      <a:pt x="1012900" y="551593"/>
                    </a:cubicBezTo>
                    <a:close/>
                  </a:path>
                </a:pathLst>
              </a:custGeom>
              <a:grp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88" name="Freihandform: Form 503">
                <a:extLst>
                  <a:ext uri="{FF2B5EF4-FFF2-40B4-BE49-F238E27FC236}">
                    <a16:creationId xmlns:a16="http://schemas.microsoft.com/office/drawing/2014/main" id="{10286B35-CF64-BCBB-6438-7DECDB553997}"/>
                  </a:ext>
                </a:extLst>
              </p:cNvPr>
              <p:cNvSpPr/>
              <p:nvPr/>
            </p:nvSpPr>
            <p:spPr bwMode="gray">
              <a:xfrm>
                <a:off x="26123178" y="23229937"/>
                <a:ext cx="2204457" cy="919353"/>
              </a:xfrm>
              <a:custGeom>
                <a:avLst/>
                <a:gdLst>
                  <a:gd name="connsiteX0" fmla="*/ 2204457 w 2204457"/>
                  <a:gd name="connsiteY0" fmla="*/ 774859 h 919353"/>
                  <a:gd name="connsiteX1" fmla="*/ 1103177 w 2204457"/>
                  <a:gd name="connsiteY1" fmla="*/ 0 h 919353"/>
                  <a:gd name="connsiteX2" fmla="*/ 2087 w 2204457"/>
                  <a:gd name="connsiteY2" fmla="*/ 796385 h 919353"/>
                  <a:gd name="connsiteX3" fmla="*/ 91908 w 2204457"/>
                  <a:gd name="connsiteY3" fmla="*/ 919353 h 919353"/>
                  <a:gd name="connsiteX4" fmla="*/ 976685 w 2204457"/>
                  <a:gd name="connsiteY4" fmla="*/ 919353 h 919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457" h="919353">
                    <a:moveTo>
                      <a:pt x="2204457" y="774859"/>
                    </a:moveTo>
                    <a:cubicBezTo>
                      <a:pt x="2110446" y="254317"/>
                      <a:pt x="1603144" y="0"/>
                      <a:pt x="1103177" y="0"/>
                    </a:cubicBezTo>
                    <a:cubicBezTo>
                      <a:pt x="603210" y="0"/>
                      <a:pt x="95908" y="275749"/>
                      <a:pt x="2087" y="796385"/>
                    </a:cubicBezTo>
                    <a:cubicBezTo>
                      <a:pt x="-9248" y="859060"/>
                      <a:pt x="26280" y="919353"/>
                      <a:pt x="91908" y="919353"/>
                    </a:cubicBezTo>
                    <a:lnTo>
                      <a:pt x="976685" y="919353"/>
                    </a:lnTo>
                  </a:path>
                </a:pathLst>
              </a:custGeom>
              <a:grp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89" name="Freihandform: Form 504">
                <a:extLst>
                  <a:ext uri="{FF2B5EF4-FFF2-40B4-BE49-F238E27FC236}">
                    <a16:creationId xmlns:a16="http://schemas.microsoft.com/office/drawing/2014/main" id="{DC55357F-D512-FB05-FEC3-8F0A550FF00F}"/>
                  </a:ext>
                </a:extLst>
              </p:cNvPr>
              <p:cNvSpPr/>
              <p:nvPr/>
            </p:nvSpPr>
            <p:spPr bwMode="gray">
              <a:xfrm>
                <a:off x="27081487" y="24011463"/>
                <a:ext cx="1491330" cy="549779"/>
              </a:xfrm>
              <a:custGeom>
                <a:avLst/>
                <a:gdLst>
                  <a:gd name="connsiteX0" fmla="*/ 274892 w 1491329"/>
                  <a:gd name="connsiteY0" fmla="*/ 0 h 549783"/>
                  <a:gd name="connsiteX1" fmla="*/ 1216438 w 1491329"/>
                  <a:gd name="connsiteY1" fmla="*/ 0 h 549783"/>
                  <a:gd name="connsiteX2" fmla="*/ 1491329 w 1491329"/>
                  <a:gd name="connsiteY2" fmla="*/ 274891 h 549783"/>
                  <a:gd name="connsiteX3" fmla="*/ 1491329 w 1491329"/>
                  <a:gd name="connsiteY3" fmla="*/ 274891 h 549783"/>
                  <a:gd name="connsiteX4" fmla="*/ 1216438 w 1491329"/>
                  <a:gd name="connsiteY4" fmla="*/ 549783 h 549783"/>
                  <a:gd name="connsiteX5" fmla="*/ 274892 w 1491329"/>
                  <a:gd name="connsiteY5" fmla="*/ 549783 h 549783"/>
                  <a:gd name="connsiteX6" fmla="*/ 0 w 1491329"/>
                  <a:gd name="connsiteY6" fmla="*/ 274891 h 549783"/>
                  <a:gd name="connsiteX7" fmla="*/ 0 w 1491329"/>
                  <a:gd name="connsiteY7" fmla="*/ 274891 h 549783"/>
                  <a:gd name="connsiteX8" fmla="*/ 274892 w 1491329"/>
                  <a:gd name="connsiteY8" fmla="*/ 0 h 549783"/>
                  <a:gd name="connsiteX0" fmla="*/ 274892 w 1491329"/>
                  <a:gd name="connsiteY0" fmla="*/ 9640 h 559423"/>
                  <a:gd name="connsiteX1" fmla="*/ 779139 w 1491329"/>
                  <a:gd name="connsiteY1" fmla="*/ 0 h 559423"/>
                  <a:gd name="connsiteX2" fmla="*/ 1216438 w 1491329"/>
                  <a:gd name="connsiteY2" fmla="*/ 9640 h 559423"/>
                  <a:gd name="connsiteX3" fmla="*/ 1491329 w 1491329"/>
                  <a:gd name="connsiteY3" fmla="*/ 284531 h 559423"/>
                  <a:gd name="connsiteX4" fmla="*/ 1491329 w 1491329"/>
                  <a:gd name="connsiteY4" fmla="*/ 284531 h 559423"/>
                  <a:gd name="connsiteX5" fmla="*/ 1216438 w 1491329"/>
                  <a:gd name="connsiteY5" fmla="*/ 559423 h 559423"/>
                  <a:gd name="connsiteX6" fmla="*/ 274892 w 1491329"/>
                  <a:gd name="connsiteY6" fmla="*/ 559423 h 559423"/>
                  <a:gd name="connsiteX7" fmla="*/ 0 w 1491329"/>
                  <a:gd name="connsiteY7" fmla="*/ 284531 h 559423"/>
                  <a:gd name="connsiteX8" fmla="*/ 0 w 1491329"/>
                  <a:gd name="connsiteY8" fmla="*/ 284531 h 559423"/>
                  <a:gd name="connsiteX9" fmla="*/ 274892 w 1491329"/>
                  <a:gd name="connsiteY9" fmla="*/ 9640 h 559423"/>
                  <a:gd name="connsiteX0" fmla="*/ 779139 w 1693539"/>
                  <a:gd name="connsiteY0" fmla="*/ 0 h 914405"/>
                  <a:gd name="connsiteX1" fmla="*/ 1216438 w 1693539"/>
                  <a:gd name="connsiteY1" fmla="*/ 9640 h 914405"/>
                  <a:gd name="connsiteX2" fmla="*/ 1491329 w 1693539"/>
                  <a:gd name="connsiteY2" fmla="*/ 284531 h 914405"/>
                  <a:gd name="connsiteX3" fmla="*/ 1491329 w 1693539"/>
                  <a:gd name="connsiteY3" fmla="*/ 284531 h 914405"/>
                  <a:gd name="connsiteX4" fmla="*/ 1216438 w 1693539"/>
                  <a:gd name="connsiteY4" fmla="*/ 559423 h 914405"/>
                  <a:gd name="connsiteX5" fmla="*/ 274892 w 1693539"/>
                  <a:gd name="connsiteY5" fmla="*/ 559423 h 914405"/>
                  <a:gd name="connsiteX6" fmla="*/ 0 w 1693539"/>
                  <a:gd name="connsiteY6" fmla="*/ 284531 h 914405"/>
                  <a:gd name="connsiteX7" fmla="*/ 0 w 1693539"/>
                  <a:gd name="connsiteY7" fmla="*/ 284531 h 914405"/>
                  <a:gd name="connsiteX8" fmla="*/ 274892 w 1693539"/>
                  <a:gd name="connsiteY8" fmla="*/ 9640 h 914405"/>
                  <a:gd name="connsiteX9" fmla="*/ 1693538 w 1693539"/>
                  <a:gd name="connsiteY9" fmla="*/ 914405 h 914405"/>
                  <a:gd name="connsiteX0" fmla="*/ 779139 w 1491329"/>
                  <a:gd name="connsiteY0" fmla="*/ 0 h 559423"/>
                  <a:gd name="connsiteX1" fmla="*/ 1216438 w 1491329"/>
                  <a:gd name="connsiteY1" fmla="*/ 9640 h 559423"/>
                  <a:gd name="connsiteX2" fmla="*/ 1491329 w 1491329"/>
                  <a:gd name="connsiteY2" fmla="*/ 284531 h 559423"/>
                  <a:gd name="connsiteX3" fmla="*/ 1491329 w 1491329"/>
                  <a:gd name="connsiteY3" fmla="*/ 284531 h 559423"/>
                  <a:gd name="connsiteX4" fmla="*/ 1216438 w 1491329"/>
                  <a:gd name="connsiteY4" fmla="*/ 559423 h 559423"/>
                  <a:gd name="connsiteX5" fmla="*/ 274892 w 1491329"/>
                  <a:gd name="connsiteY5" fmla="*/ 559423 h 559423"/>
                  <a:gd name="connsiteX6" fmla="*/ 0 w 1491329"/>
                  <a:gd name="connsiteY6" fmla="*/ 284531 h 559423"/>
                  <a:gd name="connsiteX7" fmla="*/ 0 w 1491329"/>
                  <a:gd name="connsiteY7" fmla="*/ 284531 h 559423"/>
                  <a:gd name="connsiteX8" fmla="*/ 274892 w 1491329"/>
                  <a:gd name="connsiteY8" fmla="*/ 9640 h 559423"/>
                  <a:gd name="connsiteX0" fmla="*/ 1216438 w 1491329"/>
                  <a:gd name="connsiteY0" fmla="*/ 0 h 549783"/>
                  <a:gd name="connsiteX1" fmla="*/ 1491329 w 1491329"/>
                  <a:gd name="connsiteY1" fmla="*/ 274891 h 549783"/>
                  <a:gd name="connsiteX2" fmla="*/ 1491329 w 1491329"/>
                  <a:gd name="connsiteY2" fmla="*/ 274891 h 549783"/>
                  <a:gd name="connsiteX3" fmla="*/ 1216438 w 1491329"/>
                  <a:gd name="connsiteY3" fmla="*/ 549783 h 549783"/>
                  <a:gd name="connsiteX4" fmla="*/ 274892 w 1491329"/>
                  <a:gd name="connsiteY4" fmla="*/ 549783 h 549783"/>
                  <a:gd name="connsiteX5" fmla="*/ 0 w 1491329"/>
                  <a:gd name="connsiteY5" fmla="*/ 274891 h 549783"/>
                  <a:gd name="connsiteX6" fmla="*/ 0 w 1491329"/>
                  <a:gd name="connsiteY6" fmla="*/ 274891 h 549783"/>
                  <a:gd name="connsiteX7" fmla="*/ 274892 w 1491329"/>
                  <a:gd name="connsiteY7" fmla="*/ 0 h 5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329" h="549783">
                    <a:moveTo>
                      <a:pt x="1216438" y="0"/>
                    </a:moveTo>
                    <a:cubicBezTo>
                      <a:pt x="1368266" y="0"/>
                      <a:pt x="1491329" y="123063"/>
                      <a:pt x="1491329" y="274891"/>
                    </a:cubicBezTo>
                    <a:lnTo>
                      <a:pt x="1491329" y="274891"/>
                    </a:lnTo>
                    <a:cubicBezTo>
                      <a:pt x="1491329" y="426720"/>
                      <a:pt x="1368266" y="549783"/>
                      <a:pt x="1216438" y="549783"/>
                    </a:cubicBezTo>
                    <a:lnTo>
                      <a:pt x="274892" y="549783"/>
                    </a:lnTo>
                    <a:cubicBezTo>
                      <a:pt x="123063" y="549783"/>
                      <a:pt x="0" y="426720"/>
                      <a:pt x="0" y="274891"/>
                    </a:cubicBezTo>
                    <a:lnTo>
                      <a:pt x="0" y="274891"/>
                    </a:lnTo>
                    <a:cubicBezTo>
                      <a:pt x="0" y="123063"/>
                      <a:pt x="123063" y="0"/>
                      <a:pt x="274892" y="0"/>
                    </a:cubicBezTo>
                  </a:path>
                </a:pathLst>
              </a:custGeom>
              <a:grp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90" name="Freihandform: Form 505">
                <a:extLst>
                  <a:ext uri="{FF2B5EF4-FFF2-40B4-BE49-F238E27FC236}">
                    <a16:creationId xmlns:a16="http://schemas.microsoft.com/office/drawing/2014/main" id="{7DABF3D4-17A5-22A8-2B4D-3131F01D1629}"/>
                  </a:ext>
                </a:extLst>
              </p:cNvPr>
              <p:cNvSpPr/>
              <p:nvPr/>
            </p:nvSpPr>
            <p:spPr bwMode="gray">
              <a:xfrm>
                <a:off x="27453622" y="23293565"/>
                <a:ext cx="797147" cy="1267586"/>
              </a:xfrm>
              <a:custGeom>
                <a:avLst/>
                <a:gdLst>
                  <a:gd name="connsiteX0" fmla="*/ 482537 w 797147"/>
                  <a:gd name="connsiteY0" fmla="*/ 1267587 h 1267586"/>
                  <a:gd name="connsiteX1" fmla="*/ 0 w 797147"/>
                  <a:gd name="connsiteY1" fmla="*/ 1267587 h 1267586"/>
                  <a:gd name="connsiteX2" fmla="*/ 164497 w 797147"/>
                  <a:gd name="connsiteY2" fmla="*/ 0 h 1267586"/>
                  <a:gd name="connsiteX3" fmla="*/ 797147 w 797147"/>
                  <a:gd name="connsiteY3" fmla="*/ 478536 h 1267586"/>
                  <a:gd name="connsiteX4" fmla="*/ 482537 w 797147"/>
                  <a:gd name="connsiteY4" fmla="*/ 1267587 h 1267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147" h="1267586">
                    <a:moveTo>
                      <a:pt x="482537" y="1267587"/>
                    </a:moveTo>
                    <a:lnTo>
                      <a:pt x="0" y="1267587"/>
                    </a:lnTo>
                    <a:lnTo>
                      <a:pt x="164497" y="0"/>
                    </a:lnTo>
                    <a:cubicBezTo>
                      <a:pt x="164497" y="0"/>
                      <a:pt x="579120" y="113728"/>
                      <a:pt x="797147" y="478536"/>
                    </a:cubicBezTo>
                    <a:lnTo>
                      <a:pt x="482537" y="1267587"/>
                    </a:lnTo>
                    <a:close/>
                  </a:path>
                </a:pathLst>
              </a:custGeom>
              <a:grpFill/>
              <a:ln w="9525" cap="flat">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91" name="Freihandform: Form 506">
                <a:extLst>
                  <a:ext uri="{FF2B5EF4-FFF2-40B4-BE49-F238E27FC236}">
                    <a16:creationId xmlns:a16="http://schemas.microsoft.com/office/drawing/2014/main" id="{47E90AB8-D2EB-A853-424F-9CC2AB4A5F6E}"/>
                  </a:ext>
                </a:extLst>
              </p:cNvPr>
              <p:cNvSpPr/>
              <p:nvPr/>
            </p:nvSpPr>
            <p:spPr bwMode="gray">
              <a:xfrm>
                <a:off x="25345900" y="21690317"/>
                <a:ext cx="825733" cy="897826"/>
              </a:xfrm>
              <a:custGeom>
                <a:avLst/>
                <a:gdLst>
                  <a:gd name="connsiteX0" fmla="*/ 824418 w 825733"/>
                  <a:gd name="connsiteY0" fmla="*/ 448913 h 897826"/>
                  <a:gd name="connsiteX1" fmla="*/ 412939 w 825733"/>
                  <a:gd name="connsiteY1" fmla="*/ 897827 h 897826"/>
                  <a:gd name="connsiteX2" fmla="*/ 1363 w 825733"/>
                  <a:gd name="connsiteY2" fmla="*/ 448913 h 897826"/>
                  <a:gd name="connsiteX3" fmla="*/ 412939 w 825733"/>
                  <a:gd name="connsiteY3" fmla="*/ 0 h 897826"/>
                  <a:gd name="connsiteX4" fmla="*/ 824418 w 825733"/>
                  <a:gd name="connsiteY4" fmla="*/ 448913 h 897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733" h="897826">
                    <a:moveTo>
                      <a:pt x="824418" y="448913"/>
                    </a:moveTo>
                    <a:cubicBezTo>
                      <a:pt x="806131" y="696087"/>
                      <a:pt x="618679" y="897827"/>
                      <a:pt x="412939" y="897827"/>
                    </a:cubicBezTo>
                    <a:cubicBezTo>
                      <a:pt x="207199" y="897827"/>
                      <a:pt x="19365" y="696182"/>
                      <a:pt x="1363" y="448913"/>
                    </a:cubicBezTo>
                    <a:cubicBezTo>
                      <a:pt x="-17687" y="191738"/>
                      <a:pt x="165098" y="0"/>
                      <a:pt x="412939" y="0"/>
                    </a:cubicBezTo>
                    <a:cubicBezTo>
                      <a:pt x="660779" y="0"/>
                      <a:pt x="843088" y="196406"/>
                      <a:pt x="824418" y="448913"/>
                    </a:cubicBezTo>
                    <a:close/>
                  </a:path>
                </a:pathLst>
              </a:custGeom>
              <a:grp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92" name="Freihandform: Form 507">
                <a:extLst>
                  <a:ext uri="{FF2B5EF4-FFF2-40B4-BE49-F238E27FC236}">
                    <a16:creationId xmlns:a16="http://schemas.microsoft.com/office/drawing/2014/main" id="{95BBC4CA-343E-BFDA-F6DD-9B58E0C7B7E4}"/>
                  </a:ext>
                </a:extLst>
              </p:cNvPr>
              <p:cNvSpPr/>
              <p:nvPr/>
            </p:nvSpPr>
            <p:spPr bwMode="gray">
              <a:xfrm>
                <a:off x="24860848" y="22887418"/>
                <a:ext cx="1529116" cy="747807"/>
              </a:xfrm>
              <a:custGeom>
                <a:avLst/>
                <a:gdLst>
                  <a:gd name="connsiteX0" fmla="*/ 1529117 w 1529116"/>
                  <a:gd name="connsiteY0" fmla="*/ 208407 h 747807"/>
                  <a:gd name="connsiteX1" fmla="*/ 897990 w 1529116"/>
                  <a:gd name="connsiteY1" fmla="*/ 0 h 747807"/>
                  <a:gd name="connsiteX2" fmla="*/ 1783 w 1529116"/>
                  <a:gd name="connsiteY2" fmla="*/ 647700 h 747807"/>
                  <a:gd name="connsiteX3" fmla="*/ 74935 w 1529116"/>
                  <a:gd name="connsiteY3" fmla="*/ 747808 h 747807"/>
                  <a:gd name="connsiteX4" fmla="*/ 1098778 w 1529116"/>
                  <a:gd name="connsiteY4" fmla="*/ 747808 h 747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116" h="747807">
                    <a:moveTo>
                      <a:pt x="1529117" y="208407"/>
                    </a:moveTo>
                    <a:cubicBezTo>
                      <a:pt x="1357667" y="70961"/>
                      <a:pt x="1126686" y="0"/>
                      <a:pt x="897990" y="0"/>
                    </a:cubicBezTo>
                    <a:cubicBezTo>
                      <a:pt x="491083" y="0"/>
                      <a:pt x="78174" y="224409"/>
                      <a:pt x="1783" y="647700"/>
                    </a:cubicBezTo>
                    <a:cubicBezTo>
                      <a:pt x="-7742" y="698849"/>
                      <a:pt x="21500" y="747808"/>
                      <a:pt x="74935" y="747808"/>
                    </a:cubicBezTo>
                    <a:lnTo>
                      <a:pt x="1098778" y="747808"/>
                    </a:lnTo>
                  </a:path>
                </a:pathLst>
              </a:custGeom>
              <a:grp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grpSp>
      </p:grpSp>
      <p:grpSp>
        <p:nvGrpSpPr>
          <p:cNvPr id="293" name="Gruppieren 720">
            <a:extLst>
              <a:ext uri="{FF2B5EF4-FFF2-40B4-BE49-F238E27FC236}">
                <a16:creationId xmlns:a16="http://schemas.microsoft.com/office/drawing/2014/main" id="{73BC2D08-1413-8582-9C61-7435F6FBF53E}"/>
              </a:ext>
            </a:extLst>
          </p:cNvPr>
          <p:cNvGrpSpPr>
            <a:grpSpLocks noChangeAspect="1"/>
          </p:cNvGrpSpPr>
          <p:nvPr/>
        </p:nvGrpSpPr>
        <p:grpSpPr bwMode="gray">
          <a:xfrm>
            <a:off x="8800142" y="3976640"/>
            <a:ext cx="501672" cy="501672"/>
            <a:chOff x="541338" y="1322201"/>
            <a:chExt cx="898977" cy="898977"/>
          </a:xfrm>
          <a:noFill/>
        </p:grpSpPr>
        <p:sp>
          <p:nvSpPr>
            <p:cNvPr id="294" name="Ellipse 721">
              <a:extLst>
                <a:ext uri="{FF2B5EF4-FFF2-40B4-BE49-F238E27FC236}">
                  <a16:creationId xmlns:a16="http://schemas.microsoft.com/office/drawing/2014/main" id="{9A95680E-C43E-C091-D299-9326F3EC094B}"/>
                </a:ext>
              </a:extLst>
            </p:cNvPr>
            <p:cNvSpPr>
              <a:spLocks noChangeAspect="1"/>
            </p:cNvSpPr>
            <p:nvPr/>
          </p:nvSpPr>
          <p:spPr bwMode="gray">
            <a:xfrm>
              <a:off x="541338" y="1322201"/>
              <a:ext cx="898977" cy="898977"/>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83">
                <a:lnSpc>
                  <a:spcPct val="90000"/>
                </a:lnSpc>
                <a:spcAft>
                  <a:spcPts val="750"/>
                </a:spcAft>
                <a:buClr>
                  <a:srgbClr val="000000"/>
                </a:buClr>
                <a:defRPr/>
              </a:pPr>
              <a:endParaRPr lang="en-US" sz="1050" kern="0">
                <a:solidFill>
                  <a:srgbClr val="FFFFFF"/>
                </a:solidFill>
                <a:latin typeface="Arial"/>
                <a:sym typeface="Arial"/>
              </a:endParaRPr>
            </a:p>
          </p:txBody>
        </p:sp>
        <p:grpSp>
          <p:nvGrpSpPr>
            <p:cNvPr id="295" name="Gruppieren 722">
              <a:extLst>
                <a:ext uri="{FF2B5EF4-FFF2-40B4-BE49-F238E27FC236}">
                  <a16:creationId xmlns:a16="http://schemas.microsoft.com/office/drawing/2014/main" id="{6C1AD980-2728-389E-DB86-992989C9BAEE}"/>
                </a:ext>
              </a:extLst>
            </p:cNvPr>
            <p:cNvGrpSpPr>
              <a:grpSpLocks noChangeAspect="1"/>
            </p:cNvGrpSpPr>
            <p:nvPr/>
          </p:nvGrpSpPr>
          <p:grpSpPr bwMode="gray">
            <a:xfrm>
              <a:off x="719100" y="1481172"/>
              <a:ext cx="541975" cy="530795"/>
              <a:chOff x="678883" y="1882643"/>
              <a:chExt cx="760837" cy="745143"/>
            </a:xfrm>
            <a:grpFill/>
          </p:grpSpPr>
          <p:sp>
            <p:nvSpPr>
              <p:cNvPr id="296" name="Freihandform: Form 723">
                <a:extLst>
                  <a:ext uri="{FF2B5EF4-FFF2-40B4-BE49-F238E27FC236}">
                    <a16:creationId xmlns:a16="http://schemas.microsoft.com/office/drawing/2014/main" id="{FA93B763-4971-0781-C60D-D428C76B0965}"/>
                  </a:ext>
                </a:extLst>
              </p:cNvPr>
              <p:cNvSpPr/>
              <p:nvPr/>
            </p:nvSpPr>
            <p:spPr bwMode="gray">
              <a:xfrm>
                <a:off x="759269" y="2289602"/>
                <a:ext cx="111063" cy="111063"/>
              </a:xfrm>
              <a:custGeom>
                <a:avLst/>
                <a:gdLst>
                  <a:gd name="connsiteX0" fmla="*/ 99072 w 111461"/>
                  <a:gd name="connsiteY0" fmla="*/ 56136 h 111461"/>
                  <a:gd name="connsiteX1" fmla="*/ 56136 w 111461"/>
                  <a:gd name="connsiteY1" fmla="*/ 99072 h 111461"/>
                  <a:gd name="connsiteX2" fmla="*/ 13199 w 111461"/>
                  <a:gd name="connsiteY2" fmla="*/ 56136 h 111461"/>
                  <a:gd name="connsiteX3" fmla="*/ 56136 w 111461"/>
                  <a:gd name="connsiteY3" fmla="*/ 13199 h 111461"/>
                  <a:gd name="connsiteX4" fmla="*/ 99072 w 111461"/>
                  <a:gd name="connsiteY4" fmla="*/ 56136 h 11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61" h="111461">
                    <a:moveTo>
                      <a:pt x="99072" y="56136"/>
                    </a:moveTo>
                    <a:cubicBezTo>
                      <a:pt x="99072" y="79848"/>
                      <a:pt x="79854" y="99072"/>
                      <a:pt x="56136" y="99072"/>
                    </a:cubicBezTo>
                    <a:cubicBezTo>
                      <a:pt x="32424" y="99072"/>
                      <a:pt x="13205" y="79848"/>
                      <a:pt x="13199" y="56136"/>
                    </a:cubicBezTo>
                    <a:cubicBezTo>
                      <a:pt x="13205" y="32418"/>
                      <a:pt x="32424" y="13199"/>
                      <a:pt x="56136" y="13199"/>
                    </a:cubicBezTo>
                    <a:cubicBezTo>
                      <a:pt x="79854" y="13199"/>
                      <a:pt x="99072" y="32418"/>
                      <a:pt x="99072" y="56136"/>
                    </a:cubicBezTo>
                    <a:close/>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97" name="Freihandform: Form 724">
                <a:extLst>
                  <a:ext uri="{FF2B5EF4-FFF2-40B4-BE49-F238E27FC236}">
                    <a16:creationId xmlns:a16="http://schemas.microsoft.com/office/drawing/2014/main" id="{5BC46539-B865-28E7-B719-6891747F9681}"/>
                  </a:ext>
                </a:extLst>
              </p:cNvPr>
              <p:cNvSpPr/>
              <p:nvPr/>
            </p:nvSpPr>
            <p:spPr bwMode="gray">
              <a:xfrm>
                <a:off x="802057" y="2412214"/>
                <a:ext cx="23382" cy="99372"/>
              </a:xfrm>
              <a:custGeom>
                <a:avLst/>
                <a:gdLst>
                  <a:gd name="connsiteX0" fmla="*/ 13199 w 23465"/>
                  <a:gd name="connsiteY0" fmla="*/ 13199 h 99729"/>
                  <a:gd name="connsiteX1" fmla="*/ 13199 w 23465"/>
                  <a:gd name="connsiteY1" fmla="*/ 86940 h 99729"/>
                </a:gdLst>
                <a:ahLst/>
                <a:cxnLst>
                  <a:cxn ang="0">
                    <a:pos x="connsiteX0" y="connsiteY0"/>
                  </a:cxn>
                  <a:cxn ang="0">
                    <a:pos x="connsiteX1" y="connsiteY1"/>
                  </a:cxn>
                </a:cxnLst>
                <a:rect l="l" t="t" r="r" b="b"/>
                <a:pathLst>
                  <a:path w="23465" h="99729">
                    <a:moveTo>
                      <a:pt x="13199" y="13199"/>
                    </a:moveTo>
                    <a:lnTo>
                      <a:pt x="13199" y="86940"/>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98" name="Freihandform: Form 725">
                <a:extLst>
                  <a:ext uri="{FF2B5EF4-FFF2-40B4-BE49-F238E27FC236}">
                    <a16:creationId xmlns:a16="http://schemas.microsoft.com/office/drawing/2014/main" id="{E98A0E18-00AC-4FEA-589B-40BB976161C6}"/>
                  </a:ext>
                </a:extLst>
              </p:cNvPr>
              <p:cNvSpPr/>
              <p:nvPr/>
            </p:nvSpPr>
            <p:spPr bwMode="gray">
              <a:xfrm>
                <a:off x="870565" y="2499188"/>
                <a:ext cx="23382" cy="128598"/>
              </a:xfrm>
              <a:custGeom>
                <a:avLst/>
                <a:gdLst>
                  <a:gd name="connsiteX0" fmla="*/ 13199 w 23465"/>
                  <a:gd name="connsiteY0" fmla="*/ 116008 h 129061"/>
                  <a:gd name="connsiteX1" fmla="*/ 13199 w 23465"/>
                  <a:gd name="connsiteY1" fmla="*/ 13199 h 129061"/>
                </a:gdLst>
                <a:ahLst/>
                <a:cxnLst>
                  <a:cxn ang="0">
                    <a:pos x="connsiteX0" y="connsiteY0"/>
                  </a:cxn>
                  <a:cxn ang="0">
                    <a:pos x="connsiteX1" y="connsiteY1"/>
                  </a:cxn>
                </a:cxnLst>
                <a:rect l="l" t="t" r="r" b="b"/>
                <a:pathLst>
                  <a:path w="23465" h="129061">
                    <a:moveTo>
                      <a:pt x="13199" y="116008"/>
                    </a:moveTo>
                    <a:lnTo>
                      <a:pt x="13199" y="13199"/>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299" name="Freihandform: Form 726">
                <a:extLst>
                  <a:ext uri="{FF2B5EF4-FFF2-40B4-BE49-F238E27FC236}">
                    <a16:creationId xmlns:a16="http://schemas.microsoft.com/office/drawing/2014/main" id="{71323C82-3A83-414E-595C-781F720A476E}"/>
                  </a:ext>
                </a:extLst>
              </p:cNvPr>
              <p:cNvSpPr/>
              <p:nvPr/>
            </p:nvSpPr>
            <p:spPr bwMode="gray">
              <a:xfrm>
                <a:off x="733550" y="2499188"/>
                <a:ext cx="23382" cy="128598"/>
              </a:xfrm>
              <a:custGeom>
                <a:avLst/>
                <a:gdLst>
                  <a:gd name="connsiteX0" fmla="*/ 13199 w 23465"/>
                  <a:gd name="connsiteY0" fmla="*/ 13199 h 129061"/>
                  <a:gd name="connsiteX1" fmla="*/ 13199 w 23465"/>
                  <a:gd name="connsiteY1" fmla="*/ 116008 h 129061"/>
                </a:gdLst>
                <a:ahLst/>
                <a:cxnLst>
                  <a:cxn ang="0">
                    <a:pos x="connsiteX0" y="connsiteY0"/>
                  </a:cxn>
                  <a:cxn ang="0">
                    <a:pos x="connsiteX1" y="connsiteY1"/>
                  </a:cxn>
                </a:cxnLst>
                <a:rect l="l" t="t" r="r" b="b"/>
                <a:pathLst>
                  <a:path w="23465" h="129061">
                    <a:moveTo>
                      <a:pt x="13199" y="13199"/>
                    </a:moveTo>
                    <a:lnTo>
                      <a:pt x="13199" y="116008"/>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00" name="Freihandform: Form 727">
                <a:extLst>
                  <a:ext uri="{FF2B5EF4-FFF2-40B4-BE49-F238E27FC236}">
                    <a16:creationId xmlns:a16="http://schemas.microsoft.com/office/drawing/2014/main" id="{85127890-FE25-2E65-2F3C-850E8688641C}"/>
                  </a:ext>
                </a:extLst>
              </p:cNvPr>
              <p:cNvSpPr/>
              <p:nvPr/>
            </p:nvSpPr>
            <p:spPr bwMode="gray">
              <a:xfrm>
                <a:off x="678883" y="2412215"/>
                <a:ext cx="222125" cy="210434"/>
              </a:xfrm>
              <a:custGeom>
                <a:avLst/>
                <a:gdLst>
                  <a:gd name="connsiteX0" fmla="*/ 13199 w 222923"/>
                  <a:gd name="connsiteY0" fmla="*/ 203295 h 211190"/>
                  <a:gd name="connsiteX1" fmla="*/ 13199 w 222923"/>
                  <a:gd name="connsiteY1" fmla="*/ 70450 h 211190"/>
                  <a:gd name="connsiteX2" fmla="*/ 61715 w 222923"/>
                  <a:gd name="connsiteY2" fmla="*/ 13199 h 211190"/>
                  <a:gd name="connsiteX3" fmla="*/ 211901 w 222923"/>
                  <a:gd name="connsiteY3" fmla="*/ 13199 h 211190"/>
                </a:gdLst>
                <a:ahLst/>
                <a:cxnLst>
                  <a:cxn ang="0">
                    <a:pos x="connsiteX0" y="connsiteY0"/>
                  </a:cxn>
                  <a:cxn ang="0">
                    <a:pos x="connsiteX1" y="connsiteY1"/>
                  </a:cxn>
                  <a:cxn ang="0">
                    <a:pos x="connsiteX2" y="connsiteY2"/>
                  </a:cxn>
                  <a:cxn ang="0">
                    <a:pos x="connsiteX3" y="connsiteY3"/>
                  </a:cxn>
                </a:cxnLst>
                <a:rect l="l" t="t" r="r" b="b"/>
                <a:pathLst>
                  <a:path w="222923" h="211190">
                    <a:moveTo>
                      <a:pt x="13199" y="203295"/>
                    </a:moveTo>
                    <a:lnTo>
                      <a:pt x="13199" y="70450"/>
                    </a:lnTo>
                    <a:cubicBezTo>
                      <a:pt x="13199" y="38824"/>
                      <a:pt x="30100" y="13199"/>
                      <a:pt x="61715" y="13199"/>
                    </a:cubicBezTo>
                    <a:lnTo>
                      <a:pt x="211901" y="13199"/>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01" name="Freihandform: Form 728">
                <a:extLst>
                  <a:ext uri="{FF2B5EF4-FFF2-40B4-BE49-F238E27FC236}">
                    <a16:creationId xmlns:a16="http://schemas.microsoft.com/office/drawing/2014/main" id="{CCB09D16-EDFE-4809-7A94-4448AC207F78}"/>
                  </a:ext>
                </a:extLst>
              </p:cNvPr>
              <p:cNvSpPr/>
              <p:nvPr/>
            </p:nvSpPr>
            <p:spPr bwMode="gray">
              <a:xfrm>
                <a:off x="876873" y="2412215"/>
                <a:ext cx="70145" cy="151980"/>
              </a:xfrm>
              <a:custGeom>
                <a:avLst/>
                <a:gdLst>
                  <a:gd name="connsiteX0" fmla="*/ 13199 w 70396"/>
                  <a:gd name="connsiteY0" fmla="*/ 13199 h 152526"/>
                  <a:gd name="connsiteX1" fmla="*/ 13199 w 70396"/>
                  <a:gd name="connsiteY1" fmla="*/ 13199 h 152526"/>
                  <a:gd name="connsiteX2" fmla="*/ 61732 w 70396"/>
                  <a:gd name="connsiteY2" fmla="*/ 70450 h 152526"/>
                  <a:gd name="connsiteX3" fmla="*/ 61732 w 70396"/>
                  <a:gd name="connsiteY3" fmla="*/ 143956 h 152526"/>
                </a:gdLst>
                <a:ahLst/>
                <a:cxnLst>
                  <a:cxn ang="0">
                    <a:pos x="connsiteX0" y="connsiteY0"/>
                  </a:cxn>
                  <a:cxn ang="0">
                    <a:pos x="connsiteX1" y="connsiteY1"/>
                  </a:cxn>
                  <a:cxn ang="0">
                    <a:pos x="connsiteX2" y="connsiteY2"/>
                  </a:cxn>
                  <a:cxn ang="0">
                    <a:pos x="connsiteX3" y="connsiteY3"/>
                  </a:cxn>
                </a:cxnLst>
                <a:rect l="l" t="t" r="r" b="b"/>
                <a:pathLst>
                  <a:path w="70396" h="152526">
                    <a:moveTo>
                      <a:pt x="13199" y="13199"/>
                    </a:moveTo>
                    <a:lnTo>
                      <a:pt x="13199" y="13199"/>
                    </a:lnTo>
                    <a:cubicBezTo>
                      <a:pt x="44831" y="13199"/>
                      <a:pt x="61732" y="38824"/>
                      <a:pt x="61732" y="70450"/>
                    </a:cubicBezTo>
                    <a:lnTo>
                      <a:pt x="61732" y="143956"/>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02" name="Freihandform: Form 729">
                <a:extLst>
                  <a:ext uri="{FF2B5EF4-FFF2-40B4-BE49-F238E27FC236}">
                    <a16:creationId xmlns:a16="http://schemas.microsoft.com/office/drawing/2014/main" id="{52176747-DF41-CD48-E4BE-6EAA92AEE0C9}"/>
                  </a:ext>
                </a:extLst>
              </p:cNvPr>
              <p:cNvSpPr/>
              <p:nvPr/>
            </p:nvSpPr>
            <p:spPr bwMode="gray">
              <a:xfrm>
                <a:off x="1005624" y="2289602"/>
                <a:ext cx="111063" cy="111063"/>
              </a:xfrm>
              <a:custGeom>
                <a:avLst/>
                <a:gdLst>
                  <a:gd name="connsiteX0" fmla="*/ 99066 w 111461"/>
                  <a:gd name="connsiteY0" fmla="*/ 56136 h 111461"/>
                  <a:gd name="connsiteX1" fmla="*/ 56130 w 111461"/>
                  <a:gd name="connsiteY1" fmla="*/ 99072 h 111461"/>
                  <a:gd name="connsiteX2" fmla="*/ 13199 w 111461"/>
                  <a:gd name="connsiteY2" fmla="*/ 56136 h 111461"/>
                  <a:gd name="connsiteX3" fmla="*/ 56130 w 111461"/>
                  <a:gd name="connsiteY3" fmla="*/ 13199 h 111461"/>
                  <a:gd name="connsiteX4" fmla="*/ 99066 w 111461"/>
                  <a:gd name="connsiteY4" fmla="*/ 56136 h 11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61" h="111461">
                    <a:moveTo>
                      <a:pt x="99066" y="56136"/>
                    </a:moveTo>
                    <a:cubicBezTo>
                      <a:pt x="99066" y="79848"/>
                      <a:pt x="79842" y="99072"/>
                      <a:pt x="56130" y="99072"/>
                    </a:cubicBezTo>
                    <a:cubicBezTo>
                      <a:pt x="32417" y="99072"/>
                      <a:pt x="13199" y="79848"/>
                      <a:pt x="13199" y="56136"/>
                    </a:cubicBezTo>
                    <a:cubicBezTo>
                      <a:pt x="13199" y="32424"/>
                      <a:pt x="32417" y="13199"/>
                      <a:pt x="56130" y="13199"/>
                    </a:cubicBezTo>
                    <a:cubicBezTo>
                      <a:pt x="79842" y="13199"/>
                      <a:pt x="99066" y="32418"/>
                      <a:pt x="99066" y="56136"/>
                    </a:cubicBezTo>
                    <a:close/>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03" name="Freihandform: Form 730">
                <a:extLst>
                  <a:ext uri="{FF2B5EF4-FFF2-40B4-BE49-F238E27FC236}">
                    <a16:creationId xmlns:a16="http://schemas.microsoft.com/office/drawing/2014/main" id="{14AC09F4-3C14-D349-671C-6D88527AB62E}"/>
                  </a:ext>
                </a:extLst>
              </p:cNvPr>
              <p:cNvSpPr/>
              <p:nvPr/>
            </p:nvSpPr>
            <p:spPr bwMode="gray">
              <a:xfrm>
                <a:off x="1048403" y="2412214"/>
                <a:ext cx="23382" cy="99372"/>
              </a:xfrm>
              <a:custGeom>
                <a:avLst/>
                <a:gdLst>
                  <a:gd name="connsiteX0" fmla="*/ 13199 w 23465"/>
                  <a:gd name="connsiteY0" fmla="*/ 13199 h 99729"/>
                  <a:gd name="connsiteX1" fmla="*/ 13199 w 23465"/>
                  <a:gd name="connsiteY1" fmla="*/ 86940 h 99729"/>
                </a:gdLst>
                <a:ahLst/>
                <a:cxnLst>
                  <a:cxn ang="0">
                    <a:pos x="connsiteX0" y="connsiteY0"/>
                  </a:cxn>
                  <a:cxn ang="0">
                    <a:pos x="connsiteX1" y="connsiteY1"/>
                  </a:cxn>
                </a:cxnLst>
                <a:rect l="l" t="t" r="r" b="b"/>
                <a:pathLst>
                  <a:path w="23465" h="99729">
                    <a:moveTo>
                      <a:pt x="13199" y="13199"/>
                    </a:moveTo>
                    <a:lnTo>
                      <a:pt x="13199" y="86940"/>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04" name="Freihandform: Form 731">
                <a:extLst>
                  <a:ext uri="{FF2B5EF4-FFF2-40B4-BE49-F238E27FC236}">
                    <a16:creationId xmlns:a16="http://schemas.microsoft.com/office/drawing/2014/main" id="{7E9EB1D3-E02C-7D64-BCD9-816C71C92721}"/>
                  </a:ext>
                </a:extLst>
              </p:cNvPr>
              <p:cNvSpPr/>
              <p:nvPr/>
            </p:nvSpPr>
            <p:spPr bwMode="gray">
              <a:xfrm>
                <a:off x="1116911" y="2499188"/>
                <a:ext cx="23382" cy="128598"/>
              </a:xfrm>
              <a:custGeom>
                <a:avLst/>
                <a:gdLst>
                  <a:gd name="connsiteX0" fmla="*/ 13199 w 23465"/>
                  <a:gd name="connsiteY0" fmla="*/ 116008 h 129061"/>
                  <a:gd name="connsiteX1" fmla="*/ 13199 w 23465"/>
                  <a:gd name="connsiteY1" fmla="*/ 13199 h 129061"/>
                </a:gdLst>
                <a:ahLst/>
                <a:cxnLst>
                  <a:cxn ang="0">
                    <a:pos x="connsiteX0" y="connsiteY0"/>
                  </a:cxn>
                  <a:cxn ang="0">
                    <a:pos x="connsiteX1" y="connsiteY1"/>
                  </a:cxn>
                </a:cxnLst>
                <a:rect l="l" t="t" r="r" b="b"/>
                <a:pathLst>
                  <a:path w="23465" h="129061">
                    <a:moveTo>
                      <a:pt x="13199" y="116008"/>
                    </a:moveTo>
                    <a:lnTo>
                      <a:pt x="13199" y="13199"/>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05" name="Freihandform: Form 732">
                <a:extLst>
                  <a:ext uri="{FF2B5EF4-FFF2-40B4-BE49-F238E27FC236}">
                    <a16:creationId xmlns:a16="http://schemas.microsoft.com/office/drawing/2014/main" id="{08B9A272-38A5-1D39-AEB8-D5ABBFCD5C32}"/>
                  </a:ext>
                </a:extLst>
              </p:cNvPr>
              <p:cNvSpPr/>
              <p:nvPr/>
            </p:nvSpPr>
            <p:spPr bwMode="gray">
              <a:xfrm>
                <a:off x="979903" y="2499188"/>
                <a:ext cx="23382" cy="128598"/>
              </a:xfrm>
              <a:custGeom>
                <a:avLst/>
                <a:gdLst>
                  <a:gd name="connsiteX0" fmla="*/ 13199 w 23465"/>
                  <a:gd name="connsiteY0" fmla="*/ 13199 h 129061"/>
                  <a:gd name="connsiteX1" fmla="*/ 13199 w 23465"/>
                  <a:gd name="connsiteY1" fmla="*/ 116008 h 129061"/>
                </a:gdLst>
                <a:ahLst/>
                <a:cxnLst>
                  <a:cxn ang="0">
                    <a:pos x="connsiteX0" y="connsiteY0"/>
                  </a:cxn>
                  <a:cxn ang="0">
                    <a:pos x="connsiteX1" y="connsiteY1"/>
                  </a:cxn>
                </a:cxnLst>
                <a:rect l="l" t="t" r="r" b="b"/>
                <a:pathLst>
                  <a:path w="23465" h="129061">
                    <a:moveTo>
                      <a:pt x="13199" y="13199"/>
                    </a:moveTo>
                    <a:lnTo>
                      <a:pt x="13199" y="116008"/>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06" name="Freihandform: Form 733">
                <a:extLst>
                  <a:ext uri="{FF2B5EF4-FFF2-40B4-BE49-F238E27FC236}">
                    <a16:creationId xmlns:a16="http://schemas.microsoft.com/office/drawing/2014/main" id="{A6181320-E527-63B3-5963-834FA57335A0}"/>
                  </a:ext>
                </a:extLst>
              </p:cNvPr>
              <p:cNvSpPr/>
              <p:nvPr/>
            </p:nvSpPr>
            <p:spPr bwMode="gray">
              <a:xfrm>
                <a:off x="925232" y="2412215"/>
                <a:ext cx="222125" cy="151980"/>
              </a:xfrm>
              <a:custGeom>
                <a:avLst/>
                <a:gdLst>
                  <a:gd name="connsiteX0" fmla="*/ 13199 w 222923"/>
                  <a:gd name="connsiteY0" fmla="*/ 143956 h 152526"/>
                  <a:gd name="connsiteX1" fmla="*/ 13199 w 222923"/>
                  <a:gd name="connsiteY1" fmla="*/ 70450 h 152526"/>
                  <a:gd name="connsiteX2" fmla="*/ 61721 w 222923"/>
                  <a:gd name="connsiteY2" fmla="*/ 13199 h 152526"/>
                  <a:gd name="connsiteX3" fmla="*/ 211901 w 222923"/>
                  <a:gd name="connsiteY3" fmla="*/ 13199 h 152526"/>
                </a:gdLst>
                <a:ahLst/>
                <a:cxnLst>
                  <a:cxn ang="0">
                    <a:pos x="connsiteX0" y="connsiteY0"/>
                  </a:cxn>
                  <a:cxn ang="0">
                    <a:pos x="connsiteX1" y="connsiteY1"/>
                  </a:cxn>
                  <a:cxn ang="0">
                    <a:pos x="connsiteX2" y="connsiteY2"/>
                  </a:cxn>
                  <a:cxn ang="0">
                    <a:pos x="connsiteX3" y="connsiteY3"/>
                  </a:cxn>
                </a:cxnLst>
                <a:rect l="l" t="t" r="r" b="b"/>
                <a:pathLst>
                  <a:path w="222923" h="152526">
                    <a:moveTo>
                      <a:pt x="13199" y="143956"/>
                    </a:moveTo>
                    <a:lnTo>
                      <a:pt x="13199" y="70450"/>
                    </a:lnTo>
                    <a:cubicBezTo>
                      <a:pt x="13199" y="38824"/>
                      <a:pt x="30101" y="13199"/>
                      <a:pt x="61721" y="13199"/>
                    </a:cubicBezTo>
                    <a:lnTo>
                      <a:pt x="211901" y="13199"/>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07" name="Freihandform: Form 734">
                <a:extLst>
                  <a:ext uri="{FF2B5EF4-FFF2-40B4-BE49-F238E27FC236}">
                    <a16:creationId xmlns:a16="http://schemas.microsoft.com/office/drawing/2014/main" id="{4880610C-3B8B-8CEE-84AB-F5F764CD698D}"/>
                  </a:ext>
                </a:extLst>
              </p:cNvPr>
              <p:cNvSpPr/>
              <p:nvPr/>
            </p:nvSpPr>
            <p:spPr bwMode="gray">
              <a:xfrm>
                <a:off x="1123221" y="2412215"/>
                <a:ext cx="70145" cy="151980"/>
              </a:xfrm>
              <a:custGeom>
                <a:avLst/>
                <a:gdLst>
                  <a:gd name="connsiteX0" fmla="*/ 13199 w 70396"/>
                  <a:gd name="connsiteY0" fmla="*/ 13199 h 152526"/>
                  <a:gd name="connsiteX1" fmla="*/ 13199 w 70396"/>
                  <a:gd name="connsiteY1" fmla="*/ 13199 h 152526"/>
                  <a:gd name="connsiteX2" fmla="*/ 61732 w 70396"/>
                  <a:gd name="connsiteY2" fmla="*/ 70450 h 152526"/>
                  <a:gd name="connsiteX3" fmla="*/ 61732 w 70396"/>
                  <a:gd name="connsiteY3" fmla="*/ 143956 h 152526"/>
                </a:gdLst>
                <a:ahLst/>
                <a:cxnLst>
                  <a:cxn ang="0">
                    <a:pos x="connsiteX0" y="connsiteY0"/>
                  </a:cxn>
                  <a:cxn ang="0">
                    <a:pos x="connsiteX1" y="connsiteY1"/>
                  </a:cxn>
                  <a:cxn ang="0">
                    <a:pos x="connsiteX2" y="connsiteY2"/>
                  </a:cxn>
                  <a:cxn ang="0">
                    <a:pos x="connsiteX3" y="connsiteY3"/>
                  </a:cxn>
                </a:cxnLst>
                <a:rect l="l" t="t" r="r" b="b"/>
                <a:pathLst>
                  <a:path w="70396" h="152526">
                    <a:moveTo>
                      <a:pt x="13199" y="13199"/>
                    </a:moveTo>
                    <a:lnTo>
                      <a:pt x="13199" y="13199"/>
                    </a:lnTo>
                    <a:cubicBezTo>
                      <a:pt x="44825" y="13199"/>
                      <a:pt x="61732" y="38824"/>
                      <a:pt x="61732" y="70450"/>
                    </a:cubicBezTo>
                    <a:lnTo>
                      <a:pt x="61732" y="143956"/>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08" name="Freihandform: Form 735">
                <a:extLst>
                  <a:ext uri="{FF2B5EF4-FFF2-40B4-BE49-F238E27FC236}">
                    <a16:creationId xmlns:a16="http://schemas.microsoft.com/office/drawing/2014/main" id="{83904E60-2495-AAF0-1A50-FF71069C65CA}"/>
                  </a:ext>
                </a:extLst>
              </p:cNvPr>
              <p:cNvSpPr/>
              <p:nvPr/>
            </p:nvSpPr>
            <p:spPr bwMode="gray">
              <a:xfrm>
                <a:off x="1251966" y="2289602"/>
                <a:ext cx="111063" cy="111063"/>
              </a:xfrm>
              <a:custGeom>
                <a:avLst/>
                <a:gdLst>
                  <a:gd name="connsiteX0" fmla="*/ 99072 w 111461"/>
                  <a:gd name="connsiteY0" fmla="*/ 56136 h 111461"/>
                  <a:gd name="connsiteX1" fmla="*/ 56142 w 111461"/>
                  <a:gd name="connsiteY1" fmla="*/ 99072 h 111461"/>
                  <a:gd name="connsiteX2" fmla="*/ 13199 w 111461"/>
                  <a:gd name="connsiteY2" fmla="*/ 56136 h 111461"/>
                  <a:gd name="connsiteX3" fmla="*/ 56142 w 111461"/>
                  <a:gd name="connsiteY3" fmla="*/ 13199 h 111461"/>
                  <a:gd name="connsiteX4" fmla="*/ 99072 w 111461"/>
                  <a:gd name="connsiteY4" fmla="*/ 56136 h 11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61" h="111461">
                    <a:moveTo>
                      <a:pt x="99072" y="56136"/>
                    </a:moveTo>
                    <a:cubicBezTo>
                      <a:pt x="99072" y="79848"/>
                      <a:pt x="79854" y="99072"/>
                      <a:pt x="56142" y="99072"/>
                    </a:cubicBezTo>
                    <a:cubicBezTo>
                      <a:pt x="32424" y="99072"/>
                      <a:pt x="13199" y="79848"/>
                      <a:pt x="13199" y="56136"/>
                    </a:cubicBezTo>
                    <a:cubicBezTo>
                      <a:pt x="13199" y="32418"/>
                      <a:pt x="32430" y="13194"/>
                      <a:pt x="56142" y="13199"/>
                    </a:cubicBezTo>
                    <a:cubicBezTo>
                      <a:pt x="79854" y="13199"/>
                      <a:pt x="99072" y="32424"/>
                      <a:pt x="99072" y="56136"/>
                    </a:cubicBezTo>
                    <a:close/>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09" name="Freihandform: Form 736">
                <a:extLst>
                  <a:ext uri="{FF2B5EF4-FFF2-40B4-BE49-F238E27FC236}">
                    <a16:creationId xmlns:a16="http://schemas.microsoft.com/office/drawing/2014/main" id="{890C0B09-0EA4-F778-D731-E6785D457142}"/>
                  </a:ext>
                </a:extLst>
              </p:cNvPr>
              <p:cNvSpPr/>
              <p:nvPr/>
            </p:nvSpPr>
            <p:spPr bwMode="gray">
              <a:xfrm>
                <a:off x="1294754" y="2412214"/>
                <a:ext cx="23382" cy="99372"/>
              </a:xfrm>
              <a:custGeom>
                <a:avLst/>
                <a:gdLst>
                  <a:gd name="connsiteX0" fmla="*/ 13199 w 23465"/>
                  <a:gd name="connsiteY0" fmla="*/ 13199 h 99729"/>
                  <a:gd name="connsiteX1" fmla="*/ 13199 w 23465"/>
                  <a:gd name="connsiteY1" fmla="*/ 86940 h 99729"/>
                </a:gdLst>
                <a:ahLst/>
                <a:cxnLst>
                  <a:cxn ang="0">
                    <a:pos x="connsiteX0" y="connsiteY0"/>
                  </a:cxn>
                  <a:cxn ang="0">
                    <a:pos x="connsiteX1" y="connsiteY1"/>
                  </a:cxn>
                </a:cxnLst>
                <a:rect l="l" t="t" r="r" b="b"/>
                <a:pathLst>
                  <a:path w="23465" h="99729">
                    <a:moveTo>
                      <a:pt x="13199" y="13199"/>
                    </a:moveTo>
                    <a:lnTo>
                      <a:pt x="13199" y="86940"/>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10" name="Freihandform: Form 737">
                <a:extLst>
                  <a:ext uri="{FF2B5EF4-FFF2-40B4-BE49-F238E27FC236}">
                    <a16:creationId xmlns:a16="http://schemas.microsoft.com/office/drawing/2014/main" id="{481EA9DD-1EDE-4DC4-CBB4-29A0338B4CA4}"/>
                  </a:ext>
                </a:extLst>
              </p:cNvPr>
              <p:cNvSpPr/>
              <p:nvPr/>
            </p:nvSpPr>
            <p:spPr bwMode="gray">
              <a:xfrm>
                <a:off x="1363257" y="2499188"/>
                <a:ext cx="23382" cy="128598"/>
              </a:xfrm>
              <a:custGeom>
                <a:avLst/>
                <a:gdLst>
                  <a:gd name="connsiteX0" fmla="*/ 13199 w 23465"/>
                  <a:gd name="connsiteY0" fmla="*/ 116008 h 129061"/>
                  <a:gd name="connsiteX1" fmla="*/ 13199 w 23465"/>
                  <a:gd name="connsiteY1" fmla="*/ 13199 h 129061"/>
                </a:gdLst>
                <a:ahLst/>
                <a:cxnLst>
                  <a:cxn ang="0">
                    <a:pos x="connsiteX0" y="connsiteY0"/>
                  </a:cxn>
                  <a:cxn ang="0">
                    <a:pos x="connsiteX1" y="connsiteY1"/>
                  </a:cxn>
                </a:cxnLst>
                <a:rect l="l" t="t" r="r" b="b"/>
                <a:pathLst>
                  <a:path w="23465" h="129061">
                    <a:moveTo>
                      <a:pt x="13199" y="116008"/>
                    </a:moveTo>
                    <a:lnTo>
                      <a:pt x="13199" y="13199"/>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11" name="Freihandform: Form 738">
                <a:extLst>
                  <a:ext uri="{FF2B5EF4-FFF2-40B4-BE49-F238E27FC236}">
                    <a16:creationId xmlns:a16="http://schemas.microsoft.com/office/drawing/2014/main" id="{E951B200-1808-E923-4D56-103F53A5621C}"/>
                  </a:ext>
                </a:extLst>
              </p:cNvPr>
              <p:cNvSpPr/>
              <p:nvPr/>
            </p:nvSpPr>
            <p:spPr bwMode="gray">
              <a:xfrm>
                <a:off x="1226247" y="2499188"/>
                <a:ext cx="23382" cy="128598"/>
              </a:xfrm>
              <a:custGeom>
                <a:avLst/>
                <a:gdLst>
                  <a:gd name="connsiteX0" fmla="*/ 13199 w 23465"/>
                  <a:gd name="connsiteY0" fmla="*/ 13199 h 129061"/>
                  <a:gd name="connsiteX1" fmla="*/ 13199 w 23465"/>
                  <a:gd name="connsiteY1" fmla="*/ 116008 h 129061"/>
                </a:gdLst>
                <a:ahLst/>
                <a:cxnLst>
                  <a:cxn ang="0">
                    <a:pos x="connsiteX0" y="connsiteY0"/>
                  </a:cxn>
                  <a:cxn ang="0">
                    <a:pos x="connsiteX1" y="connsiteY1"/>
                  </a:cxn>
                </a:cxnLst>
                <a:rect l="l" t="t" r="r" b="b"/>
                <a:pathLst>
                  <a:path w="23465" h="129061">
                    <a:moveTo>
                      <a:pt x="13199" y="13199"/>
                    </a:moveTo>
                    <a:lnTo>
                      <a:pt x="13199" y="116008"/>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12" name="Freihandform: Form 739">
                <a:extLst>
                  <a:ext uri="{FF2B5EF4-FFF2-40B4-BE49-F238E27FC236}">
                    <a16:creationId xmlns:a16="http://schemas.microsoft.com/office/drawing/2014/main" id="{848EC369-69C0-E4BE-5CA6-D619164940E8}"/>
                  </a:ext>
                </a:extLst>
              </p:cNvPr>
              <p:cNvSpPr/>
              <p:nvPr/>
            </p:nvSpPr>
            <p:spPr bwMode="gray">
              <a:xfrm>
                <a:off x="1171580" y="2412215"/>
                <a:ext cx="222125" cy="151980"/>
              </a:xfrm>
              <a:custGeom>
                <a:avLst/>
                <a:gdLst>
                  <a:gd name="connsiteX0" fmla="*/ 13199 w 222923"/>
                  <a:gd name="connsiteY0" fmla="*/ 143956 h 152526"/>
                  <a:gd name="connsiteX1" fmla="*/ 13199 w 222923"/>
                  <a:gd name="connsiteY1" fmla="*/ 70450 h 152526"/>
                  <a:gd name="connsiteX2" fmla="*/ 61721 w 222923"/>
                  <a:gd name="connsiteY2" fmla="*/ 13199 h 152526"/>
                  <a:gd name="connsiteX3" fmla="*/ 211906 w 222923"/>
                  <a:gd name="connsiteY3" fmla="*/ 13199 h 152526"/>
                </a:gdLst>
                <a:ahLst/>
                <a:cxnLst>
                  <a:cxn ang="0">
                    <a:pos x="connsiteX0" y="connsiteY0"/>
                  </a:cxn>
                  <a:cxn ang="0">
                    <a:pos x="connsiteX1" y="connsiteY1"/>
                  </a:cxn>
                  <a:cxn ang="0">
                    <a:pos x="connsiteX2" y="connsiteY2"/>
                  </a:cxn>
                  <a:cxn ang="0">
                    <a:pos x="connsiteX3" y="connsiteY3"/>
                  </a:cxn>
                </a:cxnLst>
                <a:rect l="l" t="t" r="r" b="b"/>
                <a:pathLst>
                  <a:path w="222923" h="152526">
                    <a:moveTo>
                      <a:pt x="13199" y="143956"/>
                    </a:moveTo>
                    <a:lnTo>
                      <a:pt x="13199" y="70450"/>
                    </a:lnTo>
                    <a:cubicBezTo>
                      <a:pt x="13199" y="38824"/>
                      <a:pt x="30100" y="13199"/>
                      <a:pt x="61721" y="13199"/>
                    </a:cubicBezTo>
                    <a:lnTo>
                      <a:pt x="211906" y="13199"/>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13" name="Freihandform: Form 740">
                <a:extLst>
                  <a:ext uri="{FF2B5EF4-FFF2-40B4-BE49-F238E27FC236}">
                    <a16:creationId xmlns:a16="http://schemas.microsoft.com/office/drawing/2014/main" id="{08A738A2-D39C-1BF1-BBC8-45E82E7B71F9}"/>
                  </a:ext>
                </a:extLst>
              </p:cNvPr>
              <p:cNvSpPr/>
              <p:nvPr/>
            </p:nvSpPr>
            <p:spPr bwMode="gray">
              <a:xfrm>
                <a:off x="1369575" y="2412215"/>
                <a:ext cx="70145" cy="210434"/>
              </a:xfrm>
              <a:custGeom>
                <a:avLst/>
                <a:gdLst>
                  <a:gd name="connsiteX0" fmla="*/ 13199 w 70396"/>
                  <a:gd name="connsiteY0" fmla="*/ 13199 h 211190"/>
                  <a:gd name="connsiteX1" fmla="*/ 13199 w 70396"/>
                  <a:gd name="connsiteY1" fmla="*/ 13199 h 211190"/>
                  <a:gd name="connsiteX2" fmla="*/ 61721 w 70396"/>
                  <a:gd name="connsiteY2" fmla="*/ 70450 h 211190"/>
                  <a:gd name="connsiteX3" fmla="*/ 61721 w 70396"/>
                  <a:gd name="connsiteY3" fmla="*/ 203295 h 211190"/>
                </a:gdLst>
                <a:ahLst/>
                <a:cxnLst>
                  <a:cxn ang="0">
                    <a:pos x="connsiteX0" y="connsiteY0"/>
                  </a:cxn>
                  <a:cxn ang="0">
                    <a:pos x="connsiteX1" y="connsiteY1"/>
                  </a:cxn>
                  <a:cxn ang="0">
                    <a:pos x="connsiteX2" y="connsiteY2"/>
                  </a:cxn>
                  <a:cxn ang="0">
                    <a:pos x="connsiteX3" y="connsiteY3"/>
                  </a:cxn>
                </a:cxnLst>
                <a:rect l="l" t="t" r="r" b="b"/>
                <a:pathLst>
                  <a:path w="70396" h="211190">
                    <a:moveTo>
                      <a:pt x="13199" y="13199"/>
                    </a:moveTo>
                    <a:lnTo>
                      <a:pt x="13199" y="13199"/>
                    </a:lnTo>
                    <a:cubicBezTo>
                      <a:pt x="44820" y="13199"/>
                      <a:pt x="61721" y="38824"/>
                      <a:pt x="61721" y="70450"/>
                    </a:cubicBezTo>
                    <a:lnTo>
                      <a:pt x="61721" y="203295"/>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14" name="Freihandform: Form 741">
                <a:extLst>
                  <a:ext uri="{FF2B5EF4-FFF2-40B4-BE49-F238E27FC236}">
                    <a16:creationId xmlns:a16="http://schemas.microsoft.com/office/drawing/2014/main" id="{2F0C6113-5C9A-2C60-106A-994CB0D8B529}"/>
                  </a:ext>
                </a:extLst>
              </p:cNvPr>
              <p:cNvSpPr/>
              <p:nvPr/>
            </p:nvSpPr>
            <p:spPr bwMode="gray">
              <a:xfrm>
                <a:off x="791548" y="1928462"/>
                <a:ext cx="537776" cy="286424"/>
              </a:xfrm>
              <a:custGeom>
                <a:avLst/>
                <a:gdLst>
                  <a:gd name="connsiteX0" fmla="*/ 13199 w 539710"/>
                  <a:gd name="connsiteY0" fmla="*/ 13199 h 287454"/>
                  <a:gd name="connsiteX1" fmla="*/ 528758 w 539710"/>
                  <a:gd name="connsiteY1" fmla="*/ 13199 h 287454"/>
                  <a:gd name="connsiteX2" fmla="*/ 528758 w 539710"/>
                  <a:gd name="connsiteY2" fmla="*/ 280038 h 287454"/>
                  <a:gd name="connsiteX3" fmla="*/ 13199 w 539710"/>
                  <a:gd name="connsiteY3" fmla="*/ 280038 h 287454"/>
                </a:gdLst>
                <a:ahLst/>
                <a:cxnLst>
                  <a:cxn ang="0">
                    <a:pos x="connsiteX0" y="connsiteY0"/>
                  </a:cxn>
                  <a:cxn ang="0">
                    <a:pos x="connsiteX1" y="connsiteY1"/>
                  </a:cxn>
                  <a:cxn ang="0">
                    <a:pos x="connsiteX2" y="connsiteY2"/>
                  </a:cxn>
                  <a:cxn ang="0">
                    <a:pos x="connsiteX3" y="connsiteY3"/>
                  </a:cxn>
                </a:cxnLst>
                <a:rect l="l" t="t" r="r" b="b"/>
                <a:pathLst>
                  <a:path w="539710" h="287454">
                    <a:moveTo>
                      <a:pt x="13199" y="13199"/>
                    </a:moveTo>
                    <a:lnTo>
                      <a:pt x="528758" y="13199"/>
                    </a:lnTo>
                    <a:lnTo>
                      <a:pt x="528758" y="280038"/>
                    </a:lnTo>
                    <a:lnTo>
                      <a:pt x="13199" y="280038"/>
                    </a:lnTo>
                    <a:close/>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15" name="Freihandform: Form 742">
                <a:extLst>
                  <a:ext uri="{FF2B5EF4-FFF2-40B4-BE49-F238E27FC236}">
                    <a16:creationId xmlns:a16="http://schemas.microsoft.com/office/drawing/2014/main" id="{80E217AB-80B8-B080-D006-98E325005B15}"/>
                  </a:ext>
                </a:extLst>
              </p:cNvPr>
              <p:cNvSpPr/>
              <p:nvPr/>
            </p:nvSpPr>
            <p:spPr bwMode="gray">
              <a:xfrm>
                <a:off x="766412" y="1882643"/>
                <a:ext cx="584540" cy="70145"/>
              </a:xfrm>
              <a:custGeom>
                <a:avLst/>
                <a:gdLst>
                  <a:gd name="connsiteX0" fmla="*/ 560243 w 586641"/>
                  <a:gd name="connsiteY0" fmla="*/ 59182 h 70396"/>
                  <a:gd name="connsiteX1" fmla="*/ 32166 w 586641"/>
                  <a:gd name="connsiteY1" fmla="*/ 59182 h 70396"/>
                  <a:gd name="connsiteX2" fmla="*/ 13199 w 586641"/>
                  <a:gd name="connsiteY2" fmla="*/ 36192 h 70396"/>
                  <a:gd name="connsiteX3" fmla="*/ 13199 w 586641"/>
                  <a:gd name="connsiteY3" fmla="*/ 36192 h 70396"/>
                  <a:gd name="connsiteX4" fmla="*/ 32166 w 586641"/>
                  <a:gd name="connsiteY4" fmla="*/ 13199 h 70396"/>
                  <a:gd name="connsiteX5" fmla="*/ 560243 w 586641"/>
                  <a:gd name="connsiteY5" fmla="*/ 13199 h 70396"/>
                  <a:gd name="connsiteX6" fmla="*/ 579209 w 586641"/>
                  <a:gd name="connsiteY6" fmla="*/ 36192 h 70396"/>
                  <a:gd name="connsiteX7" fmla="*/ 579209 w 586641"/>
                  <a:gd name="connsiteY7" fmla="*/ 36192 h 70396"/>
                  <a:gd name="connsiteX8" fmla="*/ 560243 w 586641"/>
                  <a:gd name="connsiteY8" fmla="*/ 59182 h 7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641" h="70396">
                    <a:moveTo>
                      <a:pt x="560243" y="59182"/>
                    </a:moveTo>
                    <a:lnTo>
                      <a:pt x="32166" y="59182"/>
                    </a:lnTo>
                    <a:cubicBezTo>
                      <a:pt x="21688" y="59182"/>
                      <a:pt x="13199" y="48892"/>
                      <a:pt x="13199" y="36192"/>
                    </a:cubicBezTo>
                    <a:lnTo>
                      <a:pt x="13199" y="36192"/>
                    </a:lnTo>
                    <a:cubicBezTo>
                      <a:pt x="13199" y="23494"/>
                      <a:pt x="21688" y="13199"/>
                      <a:pt x="32166" y="13199"/>
                    </a:cubicBezTo>
                    <a:lnTo>
                      <a:pt x="560243" y="13199"/>
                    </a:lnTo>
                    <a:cubicBezTo>
                      <a:pt x="570720" y="13199"/>
                      <a:pt x="579209" y="23494"/>
                      <a:pt x="579209" y="36192"/>
                    </a:cubicBezTo>
                    <a:lnTo>
                      <a:pt x="579209" y="36192"/>
                    </a:lnTo>
                    <a:cubicBezTo>
                      <a:pt x="579209" y="48892"/>
                      <a:pt x="570720" y="59182"/>
                      <a:pt x="560243" y="59182"/>
                    </a:cubicBezTo>
                    <a:close/>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16" name="Freihandform: Form 743">
                <a:extLst>
                  <a:ext uri="{FF2B5EF4-FFF2-40B4-BE49-F238E27FC236}">
                    <a16:creationId xmlns:a16="http://schemas.microsoft.com/office/drawing/2014/main" id="{7B67378E-724E-CC65-8B3A-5DAC6209DFE5}"/>
                  </a:ext>
                </a:extLst>
              </p:cNvPr>
              <p:cNvSpPr/>
              <p:nvPr/>
            </p:nvSpPr>
            <p:spPr bwMode="gray">
              <a:xfrm>
                <a:off x="1068358" y="2194344"/>
                <a:ext cx="23382" cy="70145"/>
              </a:xfrm>
              <a:custGeom>
                <a:avLst/>
                <a:gdLst>
                  <a:gd name="connsiteX0" fmla="*/ 13199 w 23465"/>
                  <a:gd name="connsiteY0" fmla="*/ 13199 h 70396"/>
                  <a:gd name="connsiteX1" fmla="*/ 13199 w 23465"/>
                  <a:gd name="connsiteY1" fmla="*/ 60670 h 70396"/>
                </a:gdLst>
                <a:ahLst/>
                <a:cxnLst>
                  <a:cxn ang="0">
                    <a:pos x="connsiteX0" y="connsiteY0"/>
                  </a:cxn>
                  <a:cxn ang="0">
                    <a:pos x="connsiteX1" y="connsiteY1"/>
                  </a:cxn>
                </a:cxnLst>
                <a:rect l="l" t="t" r="r" b="b"/>
                <a:pathLst>
                  <a:path w="23465" h="70396">
                    <a:moveTo>
                      <a:pt x="13199" y="13199"/>
                    </a:moveTo>
                    <a:lnTo>
                      <a:pt x="13199" y="60670"/>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17" name="Freihandform: Form 744">
                <a:extLst>
                  <a:ext uri="{FF2B5EF4-FFF2-40B4-BE49-F238E27FC236}">
                    <a16:creationId xmlns:a16="http://schemas.microsoft.com/office/drawing/2014/main" id="{136D4791-6414-7A5A-D693-8C19F78C635E}"/>
                  </a:ext>
                </a:extLst>
              </p:cNvPr>
              <p:cNvSpPr/>
              <p:nvPr/>
            </p:nvSpPr>
            <p:spPr bwMode="gray">
              <a:xfrm>
                <a:off x="1028449" y="2194344"/>
                <a:ext cx="23382" cy="70145"/>
              </a:xfrm>
              <a:custGeom>
                <a:avLst/>
                <a:gdLst>
                  <a:gd name="connsiteX0" fmla="*/ 13199 w 23465"/>
                  <a:gd name="connsiteY0" fmla="*/ 60670 h 70396"/>
                  <a:gd name="connsiteX1" fmla="*/ 13199 w 23465"/>
                  <a:gd name="connsiteY1" fmla="*/ 13199 h 70396"/>
                </a:gdLst>
                <a:ahLst/>
                <a:cxnLst>
                  <a:cxn ang="0">
                    <a:pos x="connsiteX0" y="connsiteY0"/>
                  </a:cxn>
                  <a:cxn ang="0">
                    <a:pos x="connsiteX1" y="connsiteY1"/>
                  </a:cxn>
                </a:cxnLst>
                <a:rect l="l" t="t" r="r" b="b"/>
                <a:pathLst>
                  <a:path w="23465" h="70396">
                    <a:moveTo>
                      <a:pt x="13199" y="60670"/>
                    </a:moveTo>
                    <a:lnTo>
                      <a:pt x="13199" y="13199"/>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18" name="Freihandform: Form 745">
                <a:extLst>
                  <a:ext uri="{FF2B5EF4-FFF2-40B4-BE49-F238E27FC236}">
                    <a16:creationId xmlns:a16="http://schemas.microsoft.com/office/drawing/2014/main" id="{C4D4F050-4E24-CB21-C47A-C9179AD585CB}"/>
                  </a:ext>
                </a:extLst>
              </p:cNvPr>
              <p:cNvSpPr/>
              <p:nvPr/>
            </p:nvSpPr>
            <p:spPr bwMode="gray">
              <a:xfrm>
                <a:off x="733550" y="2601628"/>
                <a:ext cx="654684" cy="23382"/>
              </a:xfrm>
              <a:custGeom>
                <a:avLst/>
                <a:gdLst>
                  <a:gd name="connsiteX0" fmla="*/ 13199 w 657038"/>
                  <a:gd name="connsiteY0" fmla="*/ 13199 h 23465"/>
                  <a:gd name="connsiteX1" fmla="*/ 645171 w 657038"/>
                  <a:gd name="connsiteY1" fmla="*/ 13199 h 23465"/>
                </a:gdLst>
                <a:ahLst/>
                <a:cxnLst>
                  <a:cxn ang="0">
                    <a:pos x="connsiteX0" y="connsiteY0"/>
                  </a:cxn>
                  <a:cxn ang="0">
                    <a:pos x="connsiteX1" y="connsiteY1"/>
                  </a:cxn>
                </a:cxnLst>
                <a:rect l="l" t="t" r="r" b="b"/>
                <a:pathLst>
                  <a:path w="657038" h="23465">
                    <a:moveTo>
                      <a:pt x="13199" y="13199"/>
                    </a:moveTo>
                    <a:lnTo>
                      <a:pt x="645171" y="13199"/>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19" name="Freihandform: Form 746">
                <a:extLst>
                  <a:ext uri="{FF2B5EF4-FFF2-40B4-BE49-F238E27FC236}">
                    <a16:creationId xmlns:a16="http://schemas.microsoft.com/office/drawing/2014/main" id="{EF96A4C3-07B8-2A5C-AAF2-6353167074B9}"/>
                  </a:ext>
                </a:extLst>
              </p:cNvPr>
              <p:cNvSpPr/>
              <p:nvPr/>
            </p:nvSpPr>
            <p:spPr bwMode="gray">
              <a:xfrm>
                <a:off x="880807" y="2001441"/>
                <a:ext cx="356569" cy="134444"/>
              </a:xfrm>
              <a:custGeom>
                <a:avLst/>
                <a:gdLst>
                  <a:gd name="connsiteX0" fmla="*/ 13199 w 357851"/>
                  <a:gd name="connsiteY0" fmla="*/ 126703 h 134927"/>
                  <a:gd name="connsiteX1" fmla="*/ 105601 w 357851"/>
                  <a:gd name="connsiteY1" fmla="*/ 55848 h 134927"/>
                  <a:gd name="connsiteX2" fmla="*/ 149341 w 357851"/>
                  <a:gd name="connsiteY2" fmla="*/ 100363 h 134927"/>
                  <a:gd name="connsiteX3" fmla="*/ 223510 w 357851"/>
                  <a:gd name="connsiteY3" fmla="*/ 42385 h 134927"/>
                  <a:gd name="connsiteX4" fmla="*/ 260105 w 357851"/>
                  <a:gd name="connsiteY4" fmla="*/ 80212 h 134927"/>
                  <a:gd name="connsiteX5" fmla="*/ 349603 w 357851"/>
                  <a:gd name="connsiteY5" fmla="*/ 13199 h 1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851" h="134927">
                    <a:moveTo>
                      <a:pt x="13199" y="126703"/>
                    </a:moveTo>
                    <a:lnTo>
                      <a:pt x="105601" y="55848"/>
                    </a:lnTo>
                    <a:lnTo>
                      <a:pt x="149341" y="100363"/>
                    </a:lnTo>
                    <a:lnTo>
                      <a:pt x="223510" y="42385"/>
                    </a:lnTo>
                    <a:lnTo>
                      <a:pt x="260105" y="80212"/>
                    </a:lnTo>
                    <a:lnTo>
                      <a:pt x="349603" y="13199"/>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grpSp>
      </p:grpSp>
      <p:grpSp>
        <p:nvGrpSpPr>
          <p:cNvPr id="320" name="Gruppieren 904">
            <a:extLst>
              <a:ext uri="{FF2B5EF4-FFF2-40B4-BE49-F238E27FC236}">
                <a16:creationId xmlns:a16="http://schemas.microsoft.com/office/drawing/2014/main" id="{DD20444D-47EB-383A-8345-5B2D1A0A59EA}"/>
              </a:ext>
            </a:extLst>
          </p:cNvPr>
          <p:cNvGrpSpPr>
            <a:grpSpLocks noChangeAspect="1"/>
          </p:cNvGrpSpPr>
          <p:nvPr/>
        </p:nvGrpSpPr>
        <p:grpSpPr bwMode="gray">
          <a:xfrm>
            <a:off x="8437710" y="4591905"/>
            <a:ext cx="526397" cy="526397"/>
            <a:chOff x="541338" y="3619737"/>
            <a:chExt cx="898977" cy="898977"/>
          </a:xfrm>
        </p:grpSpPr>
        <p:sp>
          <p:nvSpPr>
            <p:cNvPr id="321" name="Ellipse 905">
              <a:extLst>
                <a:ext uri="{FF2B5EF4-FFF2-40B4-BE49-F238E27FC236}">
                  <a16:creationId xmlns:a16="http://schemas.microsoft.com/office/drawing/2014/main" id="{42C77AD6-2DC2-7D86-9700-B977529B2257}"/>
                </a:ext>
              </a:extLst>
            </p:cNvPr>
            <p:cNvSpPr>
              <a:spLocks noChangeAspect="1"/>
            </p:cNvSpPr>
            <p:nvPr/>
          </p:nvSpPr>
          <p:spPr bwMode="gray">
            <a:xfrm>
              <a:off x="541338" y="3619737"/>
              <a:ext cx="898977" cy="898977"/>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83">
                <a:lnSpc>
                  <a:spcPct val="90000"/>
                </a:lnSpc>
                <a:spcAft>
                  <a:spcPts val="750"/>
                </a:spcAft>
                <a:buClr>
                  <a:srgbClr val="000000"/>
                </a:buClr>
                <a:defRPr/>
              </a:pPr>
              <a:endParaRPr lang="en-US" sz="1050" kern="0">
                <a:solidFill>
                  <a:srgbClr val="FFFFFF"/>
                </a:solidFill>
                <a:latin typeface="Arial"/>
                <a:sym typeface="Arial"/>
              </a:endParaRPr>
            </a:p>
          </p:txBody>
        </p:sp>
        <p:grpSp>
          <p:nvGrpSpPr>
            <p:cNvPr id="322" name="Grafik 652">
              <a:extLst>
                <a:ext uri="{FF2B5EF4-FFF2-40B4-BE49-F238E27FC236}">
                  <a16:creationId xmlns:a16="http://schemas.microsoft.com/office/drawing/2014/main" id="{A4093CEA-CCDB-AFD9-8312-AFFF1C57282D}"/>
                </a:ext>
              </a:extLst>
            </p:cNvPr>
            <p:cNvGrpSpPr>
              <a:grpSpLocks noChangeAspect="1"/>
            </p:cNvGrpSpPr>
            <p:nvPr/>
          </p:nvGrpSpPr>
          <p:grpSpPr bwMode="gray">
            <a:xfrm>
              <a:off x="801279" y="3858246"/>
              <a:ext cx="379095" cy="421958"/>
              <a:chOff x="43877344" y="-9024580"/>
              <a:chExt cx="3790950" cy="4219575"/>
            </a:xfrm>
          </p:grpSpPr>
          <p:sp>
            <p:nvSpPr>
              <p:cNvPr id="323" name="Freihandform: Form 907">
                <a:extLst>
                  <a:ext uri="{FF2B5EF4-FFF2-40B4-BE49-F238E27FC236}">
                    <a16:creationId xmlns:a16="http://schemas.microsoft.com/office/drawing/2014/main" id="{8F650B65-3413-975F-EDA9-5A80E31E9ACC}"/>
                  </a:ext>
                </a:extLst>
              </p:cNvPr>
              <p:cNvSpPr/>
              <p:nvPr/>
            </p:nvSpPr>
            <p:spPr bwMode="gray">
              <a:xfrm>
                <a:off x="43972558" y="-8929300"/>
                <a:ext cx="3604903" cy="4030164"/>
              </a:xfrm>
              <a:custGeom>
                <a:avLst/>
                <a:gdLst>
                  <a:gd name="connsiteX0" fmla="*/ 1802356 w 3604903"/>
                  <a:gd name="connsiteY0" fmla="*/ 3930366 h 4030164"/>
                  <a:gd name="connsiteX1" fmla="*/ 2337947 w 3604903"/>
                  <a:gd name="connsiteY1" fmla="*/ 4010757 h 4030164"/>
                  <a:gd name="connsiteX2" fmla="*/ 2652844 w 3604903"/>
                  <a:gd name="connsiteY2" fmla="*/ 3663000 h 4030164"/>
                  <a:gd name="connsiteX3" fmla="*/ 3100519 w 3604903"/>
                  <a:gd name="connsiteY3" fmla="*/ 3457641 h 4030164"/>
                  <a:gd name="connsiteX4" fmla="*/ 3160812 w 3604903"/>
                  <a:gd name="connsiteY4" fmla="*/ 2950149 h 4030164"/>
                  <a:gd name="connsiteX5" fmla="*/ 3547432 w 3604903"/>
                  <a:gd name="connsiteY5" fmla="*/ 2472755 h 4030164"/>
                  <a:gd name="connsiteX6" fmla="*/ 3485138 w 3604903"/>
                  <a:gd name="connsiteY6" fmla="*/ 1957262 h 4030164"/>
                  <a:gd name="connsiteX7" fmla="*/ 3540479 w 3604903"/>
                  <a:gd name="connsiteY7" fmla="*/ 945231 h 4030164"/>
                  <a:gd name="connsiteX8" fmla="*/ 2952595 w 3604903"/>
                  <a:gd name="connsiteY8" fmla="*/ 454789 h 4030164"/>
                  <a:gd name="connsiteX9" fmla="*/ 2431006 w 3604903"/>
                  <a:gd name="connsiteY9" fmla="*/ 30450 h 4030164"/>
                  <a:gd name="connsiteX10" fmla="*/ 1802356 w 3604903"/>
                  <a:gd name="connsiteY10" fmla="*/ 103507 h 4030164"/>
                  <a:gd name="connsiteX11" fmla="*/ 1173706 w 3604903"/>
                  <a:gd name="connsiteY11" fmla="*/ 30450 h 4030164"/>
                  <a:gd name="connsiteX12" fmla="*/ 652117 w 3604903"/>
                  <a:gd name="connsiteY12" fmla="*/ 454789 h 4030164"/>
                  <a:gd name="connsiteX13" fmla="*/ 64425 w 3604903"/>
                  <a:gd name="connsiteY13" fmla="*/ 945231 h 4030164"/>
                  <a:gd name="connsiteX14" fmla="*/ 119765 w 3604903"/>
                  <a:gd name="connsiteY14" fmla="*/ 1957739 h 4030164"/>
                  <a:gd name="connsiteX15" fmla="*/ 57472 w 3604903"/>
                  <a:gd name="connsiteY15" fmla="*/ 2473232 h 4030164"/>
                  <a:gd name="connsiteX16" fmla="*/ 444091 w 3604903"/>
                  <a:gd name="connsiteY16" fmla="*/ 2950625 h 4030164"/>
                  <a:gd name="connsiteX17" fmla="*/ 504385 w 3604903"/>
                  <a:gd name="connsiteY17" fmla="*/ 3458117 h 4030164"/>
                  <a:gd name="connsiteX18" fmla="*/ 952060 w 3604903"/>
                  <a:gd name="connsiteY18" fmla="*/ 3663476 h 4030164"/>
                  <a:gd name="connsiteX19" fmla="*/ 1266956 w 3604903"/>
                  <a:gd name="connsiteY19" fmla="*/ 4011234 h 4030164"/>
                  <a:gd name="connsiteX20" fmla="*/ 1802356 w 3604903"/>
                  <a:gd name="connsiteY20" fmla="*/ 3930366 h 4030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4903" h="4030164">
                    <a:moveTo>
                      <a:pt x="1802356" y="3930366"/>
                    </a:moveTo>
                    <a:cubicBezTo>
                      <a:pt x="1955804" y="3932462"/>
                      <a:pt x="2156020" y="4081433"/>
                      <a:pt x="2337947" y="4010757"/>
                    </a:cubicBezTo>
                    <a:cubicBezTo>
                      <a:pt x="2450914" y="3966847"/>
                      <a:pt x="2543878" y="3721864"/>
                      <a:pt x="2652844" y="3663000"/>
                    </a:cubicBezTo>
                    <a:cubicBezTo>
                      <a:pt x="2818960" y="3573369"/>
                      <a:pt x="3002411" y="3561653"/>
                      <a:pt x="3100519" y="3457641"/>
                    </a:cubicBezTo>
                    <a:cubicBezTo>
                      <a:pt x="3239012" y="3310670"/>
                      <a:pt x="3065657" y="3111121"/>
                      <a:pt x="3160812" y="2950149"/>
                    </a:cubicBezTo>
                    <a:cubicBezTo>
                      <a:pt x="3296829" y="2720215"/>
                      <a:pt x="3525429" y="2730407"/>
                      <a:pt x="3547432" y="2472755"/>
                    </a:cubicBezTo>
                    <a:cubicBezTo>
                      <a:pt x="3571339" y="2192530"/>
                      <a:pt x="3485138" y="2114901"/>
                      <a:pt x="3485138" y="1957262"/>
                    </a:cubicBezTo>
                    <a:cubicBezTo>
                      <a:pt x="3485138" y="1487299"/>
                      <a:pt x="3712690" y="1405860"/>
                      <a:pt x="3540479" y="945231"/>
                    </a:cubicBezTo>
                    <a:cubicBezTo>
                      <a:pt x="3421606" y="628430"/>
                      <a:pt x="3222058" y="567089"/>
                      <a:pt x="2952595" y="454789"/>
                    </a:cubicBezTo>
                    <a:cubicBezTo>
                      <a:pt x="2845439" y="410021"/>
                      <a:pt x="2811054" y="138464"/>
                      <a:pt x="2431006" y="30450"/>
                    </a:cubicBezTo>
                    <a:cubicBezTo>
                      <a:pt x="2192881" y="-37368"/>
                      <a:pt x="1945898" y="17401"/>
                      <a:pt x="1802356" y="103507"/>
                    </a:cubicBezTo>
                    <a:cubicBezTo>
                      <a:pt x="1659005" y="17782"/>
                      <a:pt x="1411831" y="-37368"/>
                      <a:pt x="1173706" y="30450"/>
                    </a:cubicBezTo>
                    <a:cubicBezTo>
                      <a:pt x="793659" y="138464"/>
                      <a:pt x="759274" y="410021"/>
                      <a:pt x="652117" y="454789"/>
                    </a:cubicBezTo>
                    <a:cubicBezTo>
                      <a:pt x="383131" y="567089"/>
                      <a:pt x="183106" y="628430"/>
                      <a:pt x="64425" y="945231"/>
                    </a:cubicBezTo>
                    <a:cubicBezTo>
                      <a:pt x="-107787" y="1405860"/>
                      <a:pt x="119765" y="1487299"/>
                      <a:pt x="119765" y="1957739"/>
                    </a:cubicBezTo>
                    <a:cubicBezTo>
                      <a:pt x="119765" y="2115377"/>
                      <a:pt x="34040" y="2193006"/>
                      <a:pt x="57472" y="2473232"/>
                    </a:cubicBezTo>
                    <a:cubicBezTo>
                      <a:pt x="79474" y="2730883"/>
                      <a:pt x="308074" y="2720882"/>
                      <a:pt x="444091" y="2950625"/>
                    </a:cubicBezTo>
                    <a:cubicBezTo>
                      <a:pt x="539341" y="3111597"/>
                      <a:pt x="365891" y="3311146"/>
                      <a:pt x="504385" y="3458117"/>
                    </a:cubicBezTo>
                    <a:cubicBezTo>
                      <a:pt x="602302" y="3562130"/>
                      <a:pt x="785753" y="3573845"/>
                      <a:pt x="952060" y="3663476"/>
                    </a:cubicBezTo>
                    <a:cubicBezTo>
                      <a:pt x="1061026" y="3722340"/>
                      <a:pt x="1153990" y="3967323"/>
                      <a:pt x="1266956" y="4011234"/>
                    </a:cubicBezTo>
                    <a:cubicBezTo>
                      <a:pt x="1448693" y="4081814"/>
                      <a:pt x="1648909" y="3932462"/>
                      <a:pt x="1802356" y="3930366"/>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24" name="Freihandform: Form 908">
                <a:extLst>
                  <a:ext uri="{FF2B5EF4-FFF2-40B4-BE49-F238E27FC236}">
                    <a16:creationId xmlns:a16="http://schemas.microsoft.com/office/drawing/2014/main" id="{CF433AAC-79BA-9186-B53F-5412C65BE77E}"/>
                  </a:ext>
                </a:extLst>
              </p:cNvPr>
              <p:cNvSpPr/>
              <p:nvPr/>
            </p:nvSpPr>
            <p:spPr bwMode="gray">
              <a:xfrm>
                <a:off x="45774914" y="-8825793"/>
                <a:ext cx="9525" cy="3784377"/>
              </a:xfrm>
              <a:custGeom>
                <a:avLst/>
                <a:gdLst>
                  <a:gd name="connsiteX0" fmla="*/ 0 w 9525"/>
                  <a:gd name="connsiteY0" fmla="*/ 0 h 3784377"/>
                  <a:gd name="connsiteX1" fmla="*/ 0 w 9525"/>
                  <a:gd name="connsiteY1" fmla="*/ 3784378 h 3784377"/>
                </a:gdLst>
                <a:ahLst/>
                <a:cxnLst>
                  <a:cxn ang="0">
                    <a:pos x="connsiteX0" y="connsiteY0"/>
                  </a:cxn>
                  <a:cxn ang="0">
                    <a:pos x="connsiteX1" y="connsiteY1"/>
                  </a:cxn>
                </a:cxnLst>
                <a:rect l="l" t="t" r="r" b="b"/>
                <a:pathLst>
                  <a:path w="9525" h="3784377">
                    <a:moveTo>
                      <a:pt x="0" y="0"/>
                    </a:moveTo>
                    <a:lnTo>
                      <a:pt x="0" y="3784378"/>
                    </a:lnTo>
                  </a:path>
                </a:pathLst>
              </a:custGeom>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25" name="Freihandform: Form 909">
                <a:extLst>
                  <a:ext uri="{FF2B5EF4-FFF2-40B4-BE49-F238E27FC236}">
                    <a16:creationId xmlns:a16="http://schemas.microsoft.com/office/drawing/2014/main" id="{7B03B683-0287-1666-0CC0-749111F6F5D5}"/>
                  </a:ext>
                </a:extLst>
              </p:cNvPr>
              <p:cNvSpPr/>
              <p:nvPr/>
            </p:nvSpPr>
            <p:spPr bwMode="gray">
              <a:xfrm>
                <a:off x="45774914" y="-7928252"/>
                <a:ext cx="908875" cy="9525"/>
              </a:xfrm>
              <a:custGeom>
                <a:avLst/>
                <a:gdLst>
                  <a:gd name="connsiteX0" fmla="*/ 0 w 908875"/>
                  <a:gd name="connsiteY0" fmla="*/ 0 h 9525"/>
                  <a:gd name="connsiteX1" fmla="*/ 908876 w 908875"/>
                  <a:gd name="connsiteY1" fmla="*/ 0 h 9525"/>
                </a:gdLst>
                <a:ahLst/>
                <a:cxnLst>
                  <a:cxn ang="0">
                    <a:pos x="connsiteX0" y="connsiteY0"/>
                  </a:cxn>
                  <a:cxn ang="0">
                    <a:pos x="connsiteX1" y="connsiteY1"/>
                  </a:cxn>
                </a:cxnLst>
                <a:rect l="l" t="t" r="r" b="b"/>
                <a:pathLst>
                  <a:path w="908875" h="9525">
                    <a:moveTo>
                      <a:pt x="0" y="0"/>
                    </a:moveTo>
                    <a:lnTo>
                      <a:pt x="908876" y="0"/>
                    </a:lnTo>
                  </a:path>
                </a:pathLst>
              </a:custGeom>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26" name="Freihandform: Form 910">
                <a:extLst>
                  <a:ext uri="{FF2B5EF4-FFF2-40B4-BE49-F238E27FC236}">
                    <a16:creationId xmlns:a16="http://schemas.microsoft.com/office/drawing/2014/main" id="{6466D2D4-EEF2-CC6F-DD63-92BEC3A871BC}"/>
                  </a:ext>
                </a:extLst>
              </p:cNvPr>
              <p:cNvSpPr/>
              <p:nvPr/>
            </p:nvSpPr>
            <p:spPr bwMode="gray">
              <a:xfrm>
                <a:off x="46720842" y="-8145041"/>
                <a:ext cx="420433" cy="420433"/>
              </a:xfrm>
              <a:custGeom>
                <a:avLst/>
                <a:gdLst>
                  <a:gd name="connsiteX0" fmla="*/ 420434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4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4" y="210217"/>
                    </a:moveTo>
                    <a:cubicBezTo>
                      <a:pt x="420434" y="326316"/>
                      <a:pt x="326316" y="420434"/>
                      <a:pt x="210217" y="420434"/>
                    </a:cubicBezTo>
                    <a:cubicBezTo>
                      <a:pt x="94117" y="420434"/>
                      <a:pt x="0" y="326316"/>
                      <a:pt x="0" y="210217"/>
                    </a:cubicBezTo>
                    <a:cubicBezTo>
                      <a:pt x="0" y="94117"/>
                      <a:pt x="94117" y="0"/>
                      <a:pt x="210217" y="0"/>
                    </a:cubicBezTo>
                    <a:cubicBezTo>
                      <a:pt x="326316" y="0"/>
                      <a:pt x="420434" y="94117"/>
                      <a:pt x="420434" y="210217"/>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27" name="Freihandform: Form 911">
                <a:extLst>
                  <a:ext uri="{FF2B5EF4-FFF2-40B4-BE49-F238E27FC236}">
                    <a16:creationId xmlns:a16="http://schemas.microsoft.com/office/drawing/2014/main" id="{D42B4089-E687-BA35-AA45-52D30A42B472}"/>
                  </a:ext>
                </a:extLst>
              </p:cNvPr>
              <p:cNvSpPr/>
              <p:nvPr/>
            </p:nvSpPr>
            <p:spPr bwMode="gray">
              <a:xfrm>
                <a:off x="46263451" y="-7324653"/>
                <a:ext cx="420433" cy="420433"/>
              </a:xfrm>
              <a:custGeom>
                <a:avLst/>
                <a:gdLst>
                  <a:gd name="connsiteX0" fmla="*/ 420433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3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3" y="210217"/>
                    </a:moveTo>
                    <a:cubicBezTo>
                      <a:pt x="420433" y="326316"/>
                      <a:pt x="326316" y="420434"/>
                      <a:pt x="210217" y="420434"/>
                    </a:cubicBezTo>
                    <a:cubicBezTo>
                      <a:pt x="94117" y="420434"/>
                      <a:pt x="0" y="326316"/>
                      <a:pt x="0" y="210217"/>
                    </a:cubicBezTo>
                    <a:cubicBezTo>
                      <a:pt x="0" y="94117"/>
                      <a:pt x="94117" y="0"/>
                      <a:pt x="210217" y="0"/>
                    </a:cubicBezTo>
                    <a:cubicBezTo>
                      <a:pt x="326316" y="0"/>
                      <a:pt x="420433" y="94117"/>
                      <a:pt x="420433" y="210217"/>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28" name="Freihandform: Form 912">
                <a:extLst>
                  <a:ext uri="{FF2B5EF4-FFF2-40B4-BE49-F238E27FC236}">
                    <a16:creationId xmlns:a16="http://schemas.microsoft.com/office/drawing/2014/main" id="{26F98F19-6F82-23C3-1069-2540C49C0E77}"/>
                  </a:ext>
                </a:extLst>
              </p:cNvPr>
              <p:cNvSpPr/>
              <p:nvPr/>
            </p:nvSpPr>
            <p:spPr bwMode="gray">
              <a:xfrm>
                <a:off x="46379085" y="-6051922"/>
                <a:ext cx="420433" cy="420433"/>
              </a:xfrm>
              <a:custGeom>
                <a:avLst/>
                <a:gdLst>
                  <a:gd name="connsiteX0" fmla="*/ 420434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4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4" y="210217"/>
                    </a:moveTo>
                    <a:cubicBezTo>
                      <a:pt x="420434" y="326316"/>
                      <a:pt x="326316" y="420434"/>
                      <a:pt x="210217" y="420434"/>
                    </a:cubicBezTo>
                    <a:cubicBezTo>
                      <a:pt x="94117" y="420434"/>
                      <a:pt x="0" y="326316"/>
                      <a:pt x="0" y="210217"/>
                    </a:cubicBezTo>
                    <a:cubicBezTo>
                      <a:pt x="0" y="94117"/>
                      <a:pt x="94117" y="0"/>
                      <a:pt x="210217" y="0"/>
                    </a:cubicBezTo>
                    <a:cubicBezTo>
                      <a:pt x="326316" y="0"/>
                      <a:pt x="420434" y="94117"/>
                      <a:pt x="420434" y="210217"/>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29" name="Freihandform: Form 913">
                <a:extLst>
                  <a:ext uri="{FF2B5EF4-FFF2-40B4-BE49-F238E27FC236}">
                    <a16:creationId xmlns:a16="http://schemas.microsoft.com/office/drawing/2014/main" id="{A79F0AE3-0D9A-60C1-BB4C-64D6658CC762}"/>
                  </a:ext>
                </a:extLst>
              </p:cNvPr>
              <p:cNvSpPr/>
              <p:nvPr/>
            </p:nvSpPr>
            <p:spPr bwMode="gray">
              <a:xfrm>
                <a:off x="44974814" y="-6051922"/>
                <a:ext cx="420433" cy="420433"/>
              </a:xfrm>
              <a:custGeom>
                <a:avLst/>
                <a:gdLst>
                  <a:gd name="connsiteX0" fmla="*/ 420434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4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4" y="210217"/>
                    </a:moveTo>
                    <a:cubicBezTo>
                      <a:pt x="420434" y="326316"/>
                      <a:pt x="326316" y="420434"/>
                      <a:pt x="210217" y="420434"/>
                    </a:cubicBezTo>
                    <a:cubicBezTo>
                      <a:pt x="94117" y="420434"/>
                      <a:pt x="0" y="326316"/>
                      <a:pt x="0" y="210217"/>
                    </a:cubicBezTo>
                    <a:cubicBezTo>
                      <a:pt x="0" y="94117"/>
                      <a:pt x="94117" y="0"/>
                      <a:pt x="210217" y="0"/>
                    </a:cubicBezTo>
                    <a:cubicBezTo>
                      <a:pt x="326316" y="0"/>
                      <a:pt x="420434" y="94117"/>
                      <a:pt x="420434" y="210217"/>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30" name="Freihandform: Form 914">
                <a:extLst>
                  <a:ext uri="{FF2B5EF4-FFF2-40B4-BE49-F238E27FC236}">
                    <a16:creationId xmlns:a16="http://schemas.microsoft.com/office/drawing/2014/main" id="{0E91C250-7C3E-6FA5-B394-94BE36EB8DFE}"/>
                  </a:ext>
                </a:extLst>
              </p:cNvPr>
              <p:cNvSpPr/>
              <p:nvPr/>
            </p:nvSpPr>
            <p:spPr bwMode="gray">
              <a:xfrm>
                <a:off x="44618770" y="-7212067"/>
                <a:ext cx="420433" cy="420433"/>
              </a:xfrm>
              <a:custGeom>
                <a:avLst/>
                <a:gdLst>
                  <a:gd name="connsiteX0" fmla="*/ 420434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4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4" y="210217"/>
                    </a:moveTo>
                    <a:cubicBezTo>
                      <a:pt x="420434" y="326316"/>
                      <a:pt x="326316" y="420434"/>
                      <a:pt x="210217" y="420434"/>
                    </a:cubicBezTo>
                    <a:cubicBezTo>
                      <a:pt x="94117" y="420434"/>
                      <a:pt x="0" y="326316"/>
                      <a:pt x="0" y="210217"/>
                    </a:cubicBezTo>
                    <a:cubicBezTo>
                      <a:pt x="0" y="94117"/>
                      <a:pt x="94117" y="0"/>
                      <a:pt x="210217" y="0"/>
                    </a:cubicBezTo>
                    <a:cubicBezTo>
                      <a:pt x="326316" y="0"/>
                      <a:pt x="420434" y="94117"/>
                      <a:pt x="420434" y="210217"/>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31" name="Freihandform: Form 915">
                <a:extLst>
                  <a:ext uri="{FF2B5EF4-FFF2-40B4-BE49-F238E27FC236}">
                    <a16:creationId xmlns:a16="http://schemas.microsoft.com/office/drawing/2014/main" id="{656C59C1-5BE6-872B-E5B7-97F7000C0907}"/>
                  </a:ext>
                </a:extLst>
              </p:cNvPr>
              <p:cNvSpPr/>
              <p:nvPr/>
            </p:nvSpPr>
            <p:spPr bwMode="gray">
              <a:xfrm>
                <a:off x="44618770" y="-8145041"/>
                <a:ext cx="420433" cy="420433"/>
              </a:xfrm>
              <a:custGeom>
                <a:avLst/>
                <a:gdLst>
                  <a:gd name="connsiteX0" fmla="*/ 420434 w 420433"/>
                  <a:gd name="connsiteY0" fmla="*/ 210217 h 420433"/>
                  <a:gd name="connsiteX1" fmla="*/ 210217 w 420433"/>
                  <a:gd name="connsiteY1" fmla="*/ 420434 h 420433"/>
                  <a:gd name="connsiteX2" fmla="*/ 0 w 420433"/>
                  <a:gd name="connsiteY2" fmla="*/ 210217 h 420433"/>
                  <a:gd name="connsiteX3" fmla="*/ 210217 w 420433"/>
                  <a:gd name="connsiteY3" fmla="*/ 0 h 420433"/>
                  <a:gd name="connsiteX4" fmla="*/ 420434 w 420433"/>
                  <a:gd name="connsiteY4" fmla="*/ 210217 h 420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33" h="420433">
                    <a:moveTo>
                      <a:pt x="420434" y="210217"/>
                    </a:moveTo>
                    <a:cubicBezTo>
                      <a:pt x="420434" y="326316"/>
                      <a:pt x="326316" y="420434"/>
                      <a:pt x="210217" y="420434"/>
                    </a:cubicBezTo>
                    <a:cubicBezTo>
                      <a:pt x="94117" y="420434"/>
                      <a:pt x="0" y="326316"/>
                      <a:pt x="0" y="210217"/>
                    </a:cubicBezTo>
                    <a:cubicBezTo>
                      <a:pt x="0" y="94117"/>
                      <a:pt x="94117" y="0"/>
                      <a:pt x="210217" y="0"/>
                    </a:cubicBezTo>
                    <a:cubicBezTo>
                      <a:pt x="326316" y="0"/>
                      <a:pt x="420434" y="94117"/>
                      <a:pt x="420434" y="210217"/>
                    </a:cubicBezTo>
                    <a:close/>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32" name="Freihandform: Form 916">
                <a:extLst>
                  <a:ext uri="{FF2B5EF4-FFF2-40B4-BE49-F238E27FC236}">
                    <a16:creationId xmlns:a16="http://schemas.microsoft.com/office/drawing/2014/main" id="{347909C7-DC4D-55ED-16C3-2FD946433AB9}"/>
                  </a:ext>
                </a:extLst>
              </p:cNvPr>
              <p:cNvSpPr/>
              <p:nvPr/>
            </p:nvSpPr>
            <p:spPr bwMode="gray">
              <a:xfrm>
                <a:off x="45039203" y="-7928252"/>
                <a:ext cx="735710" cy="457961"/>
              </a:xfrm>
              <a:custGeom>
                <a:avLst/>
                <a:gdLst>
                  <a:gd name="connsiteX0" fmla="*/ 735711 w 735710"/>
                  <a:gd name="connsiteY0" fmla="*/ 457962 h 457961"/>
                  <a:gd name="connsiteX1" fmla="*/ 356044 w 735710"/>
                  <a:gd name="connsiteY1" fmla="*/ 457962 h 457961"/>
                  <a:gd name="connsiteX2" fmla="*/ 356044 w 735710"/>
                  <a:gd name="connsiteY2" fmla="*/ 0 h 457961"/>
                  <a:gd name="connsiteX3" fmla="*/ 0 w 735710"/>
                  <a:gd name="connsiteY3" fmla="*/ 0 h 457961"/>
                </a:gdLst>
                <a:ahLst/>
                <a:cxnLst>
                  <a:cxn ang="0">
                    <a:pos x="connsiteX0" y="connsiteY0"/>
                  </a:cxn>
                  <a:cxn ang="0">
                    <a:pos x="connsiteX1" y="connsiteY1"/>
                  </a:cxn>
                  <a:cxn ang="0">
                    <a:pos x="connsiteX2" y="connsiteY2"/>
                  </a:cxn>
                  <a:cxn ang="0">
                    <a:pos x="connsiteX3" y="connsiteY3"/>
                  </a:cxn>
                </a:cxnLst>
                <a:rect l="l" t="t" r="r" b="b"/>
                <a:pathLst>
                  <a:path w="735710" h="457961">
                    <a:moveTo>
                      <a:pt x="735711" y="457962"/>
                    </a:moveTo>
                    <a:lnTo>
                      <a:pt x="356044" y="457962"/>
                    </a:lnTo>
                    <a:lnTo>
                      <a:pt x="356044" y="0"/>
                    </a:lnTo>
                    <a:lnTo>
                      <a:pt x="0" y="0"/>
                    </a:lnTo>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33" name="Freihandform: Form 917">
                <a:extLst>
                  <a:ext uri="{FF2B5EF4-FFF2-40B4-BE49-F238E27FC236}">
                    <a16:creationId xmlns:a16="http://schemas.microsoft.com/office/drawing/2014/main" id="{AC97ABC7-B6AA-7ED2-4F9D-BB7D771345D0}"/>
                  </a:ext>
                </a:extLst>
              </p:cNvPr>
              <p:cNvSpPr/>
              <p:nvPr/>
            </p:nvSpPr>
            <p:spPr bwMode="gray">
              <a:xfrm>
                <a:off x="44092323" y="-7001851"/>
                <a:ext cx="526542" cy="9525"/>
              </a:xfrm>
              <a:custGeom>
                <a:avLst/>
                <a:gdLst>
                  <a:gd name="connsiteX0" fmla="*/ 526542 w 526542"/>
                  <a:gd name="connsiteY0" fmla="*/ 0 h 9525"/>
                  <a:gd name="connsiteX1" fmla="*/ 0 w 526542"/>
                  <a:gd name="connsiteY1" fmla="*/ 0 h 9525"/>
                </a:gdLst>
                <a:ahLst/>
                <a:cxnLst>
                  <a:cxn ang="0">
                    <a:pos x="connsiteX0" y="connsiteY0"/>
                  </a:cxn>
                  <a:cxn ang="0">
                    <a:pos x="connsiteX1" y="connsiteY1"/>
                  </a:cxn>
                </a:cxnLst>
                <a:rect l="l" t="t" r="r" b="b"/>
                <a:pathLst>
                  <a:path w="526542" h="9525">
                    <a:moveTo>
                      <a:pt x="526542" y="0"/>
                    </a:moveTo>
                    <a:lnTo>
                      <a:pt x="0" y="0"/>
                    </a:lnTo>
                  </a:path>
                </a:pathLst>
              </a:custGeom>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34" name="Freihandform: Form 918">
                <a:extLst>
                  <a:ext uri="{FF2B5EF4-FFF2-40B4-BE49-F238E27FC236}">
                    <a16:creationId xmlns:a16="http://schemas.microsoft.com/office/drawing/2014/main" id="{583B7DBF-5E17-73D5-8069-7A6C6A79D849}"/>
                  </a:ext>
                </a:extLst>
              </p:cNvPr>
              <p:cNvSpPr/>
              <p:nvPr/>
            </p:nvSpPr>
            <p:spPr bwMode="gray">
              <a:xfrm>
                <a:off x="45182269" y="-6551699"/>
                <a:ext cx="592645" cy="505110"/>
              </a:xfrm>
              <a:custGeom>
                <a:avLst/>
                <a:gdLst>
                  <a:gd name="connsiteX0" fmla="*/ 592646 w 592645"/>
                  <a:gd name="connsiteY0" fmla="*/ 0 h 505110"/>
                  <a:gd name="connsiteX1" fmla="*/ 0 w 592645"/>
                  <a:gd name="connsiteY1" fmla="*/ 0 h 505110"/>
                  <a:gd name="connsiteX2" fmla="*/ 0 w 592645"/>
                  <a:gd name="connsiteY2" fmla="*/ 505111 h 505110"/>
                </a:gdLst>
                <a:ahLst/>
                <a:cxnLst>
                  <a:cxn ang="0">
                    <a:pos x="connsiteX0" y="connsiteY0"/>
                  </a:cxn>
                  <a:cxn ang="0">
                    <a:pos x="connsiteX1" y="connsiteY1"/>
                  </a:cxn>
                  <a:cxn ang="0">
                    <a:pos x="connsiteX2" y="connsiteY2"/>
                  </a:cxn>
                </a:cxnLst>
                <a:rect l="l" t="t" r="r" b="b"/>
                <a:pathLst>
                  <a:path w="592645" h="505110">
                    <a:moveTo>
                      <a:pt x="592646" y="0"/>
                    </a:moveTo>
                    <a:lnTo>
                      <a:pt x="0" y="0"/>
                    </a:lnTo>
                    <a:lnTo>
                      <a:pt x="0" y="505111"/>
                    </a:lnTo>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35" name="Freihandform: Form 919">
                <a:extLst>
                  <a:ext uri="{FF2B5EF4-FFF2-40B4-BE49-F238E27FC236}">
                    <a16:creationId xmlns:a16="http://schemas.microsoft.com/office/drawing/2014/main" id="{59729472-719C-80E5-95A8-783FD0D732A4}"/>
                  </a:ext>
                </a:extLst>
              </p:cNvPr>
              <p:cNvSpPr/>
              <p:nvPr/>
            </p:nvSpPr>
            <p:spPr bwMode="gray">
              <a:xfrm>
                <a:off x="46473668" y="-6904219"/>
                <a:ext cx="835247" cy="741330"/>
              </a:xfrm>
              <a:custGeom>
                <a:avLst/>
                <a:gdLst>
                  <a:gd name="connsiteX0" fmla="*/ 835247 w 835247"/>
                  <a:gd name="connsiteY0" fmla="*/ 741331 h 741330"/>
                  <a:gd name="connsiteX1" fmla="*/ 835247 w 835247"/>
                  <a:gd name="connsiteY1" fmla="*/ 445960 h 741330"/>
                  <a:gd name="connsiteX2" fmla="*/ 0 w 835247"/>
                  <a:gd name="connsiteY2" fmla="*/ 445960 h 741330"/>
                  <a:gd name="connsiteX3" fmla="*/ 0 w 835247"/>
                  <a:gd name="connsiteY3" fmla="*/ 0 h 741330"/>
                </a:gdLst>
                <a:ahLst/>
                <a:cxnLst>
                  <a:cxn ang="0">
                    <a:pos x="connsiteX0" y="connsiteY0"/>
                  </a:cxn>
                  <a:cxn ang="0">
                    <a:pos x="connsiteX1" y="connsiteY1"/>
                  </a:cxn>
                  <a:cxn ang="0">
                    <a:pos x="connsiteX2" y="connsiteY2"/>
                  </a:cxn>
                  <a:cxn ang="0">
                    <a:pos x="connsiteX3" y="connsiteY3"/>
                  </a:cxn>
                </a:cxnLst>
                <a:rect l="l" t="t" r="r" b="b"/>
                <a:pathLst>
                  <a:path w="835247" h="741330">
                    <a:moveTo>
                      <a:pt x="835247" y="741331"/>
                    </a:moveTo>
                    <a:lnTo>
                      <a:pt x="835247" y="445960"/>
                    </a:lnTo>
                    <a:lnTo>
                      <a:pt x="0" y="445960"/>
                    </a:lnTo>
                    <a:lnTo>
                      <a:pt x="0" y="0"/>
                    </a:lnTo>
                  </a:path>
                </a:pathLst>
              </a:custGeom>
              <a:noFill/>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36" name="Freihandform: Form 920">
                <a:extLst>
                  <a:ext uri="{FF2B5EF4-FFF2-40B4-BE49-F238E27FC236}">
                    <a16:creationId xmlns:a16="http://schemas.microsoft.com/office/drawing/2014/main" id="{6DCA6BD5-E4DD-687D-DA1E-5AB7454D6D02}"/>
                  </a:ext>
                </a:extLst>
              </p:cNvPr>
              <p:cNvSpPr/>
              <p:nvPr/>
            </p:nvSpPr>
            <p:spPr bwMode="gray">
              <a:xfrm>
                <a:off x="45774914" y="-5841706"/>
                <a:ext cx="604170" cy="9525"/>
              </a:xfrm>
              <a:custGeom>
                <a:avLst/>
                <a:gdLst>
                  <a:gd name="connsiteX0" fmla="*/ 0 w 604170"/>
                  <a:gd name="connsiteY0" fmla="*/ 0 h 9525"/>
                  <a:gd name="connsiteX1" fmla="*/ 604171 w 604170"/>
                  <a:gd name="connsiteY1" fmla="*/ 0 h 9525"/>
                </a:gdLst>
                <a:ahLst/>
                <a:cxnLst>
                  <a:cxn ang="0">
                    <a:pos x="connsiteX0" y="connsiteY0"/>
                  </a:cxn>
                  <a:cxn ang="0">
                    <a:pos x="connsiteX1" y="connsiteY1"/>
                  </a:cxn>
                </a:cxnLst>
                <a:rect l="l" t="t" r="r" b="b"/>
                <a:pathLst>
                  <a:path w="604170" h="9525">
                    <a:moveTo>
                      <a:pt x="0" y="0"/>
                    </a:moveTo>
                    <a:lnTo>
                      <a:pt x="604171" y="0"/>
                    </a:lnTo>
                  </a:path>
                </a:pathLst>
              </a:custGeom>
              <a:ln w="9525" cap="rnd">
                <a:solidFill>
                  <a:schemeClr val="tx1"/>
                </a:solidFill>
                <a:prstDash val="solid"/>
                <a:round/>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grpSp>
      </p:grpSp>
      <p:grpSp>
        <p:nvGrpSpPr>
          <p:cNvPr id="337" name="Gruppieren 49">
            <a:extLst>
              <a:ext uri="{FF2B5EF4-FFF2-40B4-BE49-F238E27FC236}">
                <a16:creationId xmlns:a16="http://schemas.microsoft.com/office/drawing/2014/main" id="{E0CB28B6-1B0E-8352-4029-5B53870775D1}"/>
              </a:ext>
            </a:extLst>
          </p:cNvPr>
          <p:cNvGrpSpPr>
            <a:grpSpLocks noChangeAspect="1"/>
          </p:cNvGrpSpPr>
          <p:nvPr/>
        </p:nvGrpSpPr>
        <p:grpSpPr bwMode="gray">
          <a:xfrm>
            <a:off x="8272461" y="1431209"/>
            <a:ext cx="537913" cy="537913"/>
            <a:chOff x="8480248" y="1322201"/>
            <a:chExt cx="898977" cy="898977"/>
          </a:xfrm>
          <a:noFill/>
        </p:grpSpPr>
        <p:sp>
          <p:nvSpPr>
            <p:cNvPr id="338" name="Ellipse 525">
              <a:extLst>
                <a:ext uri="{FF2B5EF4-FFF2-40B4-BE49-F238E27FC236}">
                  <a16:creationId xmlns:a16="http://schemas.microsoft.com/office/drawing/2014/main" id="{37795380-7FE8-856E-2783-590EB4837F0B}"/>
                </a:ext>
              </a:extLst>
            </p:cNvPr>
            <p:cNvSpPr>
              <a:spLocks noChangeAspect="1"/>
            </p:cNvSpPr>
            <p:nvPr/>
          </p:nvSpPr>
          <p:spPr bwMode="gray">
            <a:xfrm>
              <a:off x="8480248" y="1322201"/>
              <a:ext cx="898977" cy="898977"/>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83">
                <a:lnSpc>
                  <a:spcPct val="90000"/>
                </a:lnSpc>
                <a:spcAft>
                  <a:spcPts val="750"/>
                </a:spcAft>
                <a:buClr>
                  <a:srgbClr val="000000"/>
                </a:buClr>
                <a:defRPr/>
              </a:pPr>
              <a:endParaRPr lang="en-US" sz="1050" kern="0">
                <a:solidFill>
                  <a:srgbClr val="FFFFFF"/>
                </a:solidFill>
                <a:latin typeface="Arial"/>
                <a:sym typeface="Arial"/>
              </a:endParaRPr>
            </a:p>
          </p:txBody>
        </p:sp>
        <p:grpSp>
          <p:nvGrpSpPr>
            <p:cNvPr id="339" name="Gruppieren 305">
              <a:extLst>
                <a:ext uri="{FF2B5EF4-FFF2-40B4-BE49-F238E27FC236}">
                  <a16:creationId xmlns:a16="http://schemas.microsoft.com/office/drawing/2014/main" id="{2067E794-A1AA-F8E2-0FDE-1B56ECE17BCA}"/>
                </a:ext>
              </a:extLst>
            </p:cNvPr>
            <p:cNvGrpSpPr>
              <a:grpSpLocks noChangeAspect="1"/>
            </p:cNvGrpSpPr>
            <p:nvPr/>
          </p:nvGrpSpPr>
          <p:grpSpPr bwMode="gray">
            <a:xfrm>
              <a:off x="8713109" y="1479716"/>
              <a:ext cx="416616" cy="544700"/>
              <a:chOff x="7442148" y="11510382"/>
              <a:chExt cx="554829" cy="725407"/>
            </a:xfrm>
            <a:grpFill/>
          </p:grpSpPr>
          <p:sp>
            <p:nvSpPr>
              <p:cNvPr id="340" name="Freihandform: Form 306">
                <a:extLst>
                  <a:ext uri="{FF2B5EF4-FFF2-40B4-BE49-F238E27FC236}">
                    <a16:creationId xmlns:a16="http://schemas.microsoft.com/office/drawing/2014/main" id="{07AC567A-BF64-D4EF-7DA0-6533C10A45A9}"/>
                  </a:ext>
                </a:extLst>
              </p:cNvPr>
              <p:cNvSpPr/>
              <p:nvPr/>
            </p:nvSpPr>
            <p:spPr bwMode="gray">
              <a:xfrm>
                <a:off x="7787148" y="11713016"/>
                <a:ext cx="209829" cy="521574"/>
              </a:xfrm>
              <a:custGeom>
                <a:avLst/>
                <a:gdLst>
                  <a:gd name="connsiteX0" fmla="*/ 116109 w 209828"/>
                  <a:gd name="connsiteY0" fmla="*/ 513031 h 521574"/>
                  <a:gd name="connsiteX1" fmla="*/ 168866 w 209828"/>
                  <a:gd name="connsiteY1" fmla="*/ 513031 h 521574"/>
                  <a:gd name="connsiteX2" fmla="*/ 204238 w 209828"/>
                  <a:gd name="connsiteY2" fmla="*/ 472864 h 521574"/>
                  <a:gd name="connsiteX3" fmla="*/ 188050 w 209828"/>
                  <a:gd name="connsiteY3" fmla="*/ 338574 h 521574"/>
                  <a:gd name="connsiteX4" fmla="*/ 152080 w 209828"/>
                  <a:gd name="connsiteY4" fmla="*/ 278023 h 521574"/>
                  <a:gd name="connsiteX5" fmla="*/ 116708 w 209828"/>
                  <a:gd name="connsiteY5" fmla="*/ 259438 h 521574"/>
                  <a:gd name="connsiteX6" fmla="*/ 25583 w 209828"/>
                  <a:gd name="connsiteY6" fmla="*/ 233060 h 521574"/>
                  <a:gd name="connsiteX7" fmla="*/ 20187 w 209828"/>
                  <a:gd name="connsiteY7" fmla="*/ 230662 h 521574"/>
                  <a:gd name="connsiteX8" fmla="*/ 11794 w 209828"/>
                  <a:gd name="connsiteY8" fmla="*/ 216274 h 521574"/>
                  <a:gd name="connsiteX9" fmla="*/ 11794 w 209828"/>
                  <a:gd name="connsiteY9" fmla="*/ 216274 h 521574"/>
                  <a:gd name="connsiteX10" fmla="*/ 27981 w 209828"/>
                  <a:gd name="connsiteY10" fmla="*/ 160519 h 521574"/>
                  <a:gd name="connsiteX11" fmla="*/ 60954 w 209828"/>
                  <a:gd name="connsiteY11" fmla="*/ 95772 h 521574"/>
                  <a:gd name="connsiteX12" fmla="*/ 89730 w 209828"/>
                  <a:gd name="connsiteY12" fmla="*/ 53207 h 521574"/>
                  <a:gd name="connsiteX13" fmla="*/ 64551 w 209828"/>
                  <a:gd name="connsiteY13" fmla="*/ 11241 h 52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828" h="521574">
                    <a:moveTo>
                      <a:pt x="116109" y="513031"/>
                    </a:moveTo>
                    <a:lnTo>
                      <a:pt x="168866" y="513031"/>
                    </a:lnTo>
                    <a:cubicBezTo>
                      <a:pt x="190448" y="513031"/>
                      <a:pt x="206635" y="494447"/>
                      <a:pt x="204238" y="472864"/>
                    </a:cubicBezTo>
                    <a:lnTo>
                      <a:pt x="188050" y="338574"/>
                    </a:lnTo>
                    <a:cubicBezTo>
                      <a:pt x="183255" y="315193"/>
                      <a:pt x="170664" y="293611"/>
                      <a:pt x="152080" y="278023"/>
                    </a:cubicBezTo>
                    <a:cubicBezTo>
                      <a:pt x="140089" y="268431"/>
                      <a:pt x="128099" y="261836"/>
                      <a:pt x="116708" y="259438"/>
                    </a:cubicBezTo>
                    <a:lnTo>
                      <a:pt x="25583" y="233060"/>
                    </a:lnTo>
                    <a:cubicBezTo>
                      <a:pt x="23784" y="232460"/>
                      <a:pt x="21986" y="231861"/>
                      <a:pt x="20187" y="230662"/>
                    </a:cubicBezTo>
                    <a:cubicBezTo>
                      <a:pt x="15392" y="227664"/>
                      <a:pt x="12394" y="222269"/>
                      <a:pt x="11794" y="216274"/>
                    </a:cubicBezTo>
                    <a:lnTo>
                      <a:pt x="11794" y="216274"/>
                    </a:lnTo>
                    <a:cubicBezTo>
                      <a:pt x="9397" y="196490"/>
                      <a:pt x="14792" y="175507"/>
                      <a:pt x="27981" y="160519"/>
                    </a:cubicBezTo>
                    <a:cubicBezTo>
                      <a:pt x="42969" y="142534"/>
                      <a:pt x="54360" y="120352"/>
                      <a:pt x="60954" y="95772"/>
                    </a:cubicBezTo>
                    <a:cubicBezTo>
                      <a:pt x="77141" y="94573"/>
                      <a:pt x="89730" y="75988"/>
                      <a:pt x="89730" y="53207"/>
                    </a:cubicBezTo>
                    <a:cubicBezTo>
                      <a:pt x="89730" y="32224"/>
                      <a:pt x="78940" y="14838"/>
                      <a:pt x="64551" y="11241"/>
                    </a:cubicBez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41" name="Freihandform: Form 307">
                <a:extLst>
                  <a:ext uri="{FF2B5EF4-FFF2-40B4-BE49-F238E27FC236}">
                    <a16:creationId xmlns:a16="http://schemas.microsoft.com/office/drawing/2014/main" id="{8513967F-5930-204E-0C50-CFF7D050F6BC}"/>
                  </a:ext>
                </a:extLst>
              </p:cNvPr>
              <p:cNvSpPr/>
              <p:nvPr/>
            </p:nvSpPr>
            <p:spPr bwMode="gray">
              <a:xfrm>
                <a:off x="7442148" y="11714215"/>
                <a:ext cx="215824" cy="521574"/>
              </a:xfrm>
              <a:custGeom>
                <a:avLst/>
                <a:gdLst>
                  <a:gd name="connsiteX0" fmla="*/ 151163 w 215823"/>
                  <a:gd name="connsiteY0" fmla="*/ 11241 h 521574"/>
                  <a:gd name="connsiteX1" fmla="*/ 126583 w 215823"/>
                  <a:gd name="connsiteY1" fmla="*/ 52607 h 521574"/>
                  <a:gd name="connsiteX2" fmla="*/ 155359 w 215823"/>
                  <a:gd name="connsiteY2" fmla="*/ 95172 h 521574"/>
                  <a:gd name="connsiteX3" fmla="*/ 188332 w 215823"/>
                  <a:gd name="connsiteY3" fmla="*/ 159919 h 521574"/>
                  <a:gd name="connsiteX4" fmla="*/ 204519 w 215823"/>
                  <a:gd name="connsiteY4" fmla="*/ 215674 h 521574"/>
                  <a:gd name="connsiteX5" fmla="*/ 204519 w 215823"/>
                  <a:gd name="connsiteY5" fmla="*/ 215674 h 521574"/>
                  <a:gd name="connsiteX6" fmla="*/ 196126 w 215823"/>
                  <a:gd name="connsiteY6" fmla="*/ 230062 h 521574"/>
                  <a:gd name="connsiteX7" fmla="*/ 190730 w 215823"/>
                  <a:gd name="connsiteY7" fmla="*/ 232460 h 521574"/>
                  <a:gd name="connsiteX8" fmla="*/ 99605 w 215823"/>
                  <a:gd name="connsiteY8" fmla="*/ 258839 h 521574"/>
                  <a:gd name="connsiteX9" fmla="*/ 63634 w 215823"/>
                  <a:gd name="connsiteY9" fmla="*/ 277424 h 521574"/>
                  <a:gd name="connsiteX10" fmla="*/ 27664 w 215823"/>
                  <a:gd name="connsiteY10" fmla="*/ 337974 h 521574"/>
                  <a:gd name="connsiteX11" fmla="*/ 11477 w 215823"/>
                  <a:gd name="connsiteY11" fmla="*/ 472265 h 521574"/>
                  <a:gd name="connsiteX12" fmla="*/ 46848 w 215823"/>
                  <a:gd name="connsiteY12" fmla="*/ 512432 h 521574"/>
                  <a:gd name="connsiteX13" fmla="*/ 151163 w 215823"/>
                  <a:gd name="connsiteY13" fmla="*/ 512432 h 52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823" h="521574">
                    <a:moveTo>
                      <a:pt x="151163" y="11241"/>
                    </a:moveTo>
                    <a:cubicBezTo>
                      <a:pt x="136774" y="15437"/>
                      <a:pt x="126583" y="32224"/>
                      <a:pt x="126583" y="52607"/>
                    </a:cubicBezTo>
                    <a:cubicBezTo>
                      <a:pt x="126583" y="75389"/>
                      <a:pt x="139173" y="93374"/>
                      <a:pt x="155359" y="95172"/>
                    </a:cubicBezTo>
                    <a:cubicBezTo>
                      <a:pt x="161954" y="119752"/>
                      <a:pt x="173344" y="141934"/>
                      <a:pt x="188332" y="159919"/>
                    </a:cubicBezTo>
                    <a:cubicBezTo>
                      <a:pt x="201522" y="175507"/>
                      <a:pt x="206917" y="195890"/>
                      <a:pt x="204519" y="215674"/>
                    </a:cubicBezTo>
                    <a:lnTo>
                      <a:pt x="204519" y="215674"/>
                    </a:lnTo>
                    <a:cubicBezTo>
                      <a:pt x="203919" y="221669"/>
                      <a:pt x="200922" y="226465"/>
                      <a:pt x="196126" y="230062"/>
                    </a:cubicBezTo>
                    <a:cubicBezTo>
                      <a:pt x="194327" y="231261"/>
                      <a:pt x="192529" y="231861"/>
                      <a:pt x="190730" y="232460"/>
                    </a:cubicBezTo>
                    <a:lnTo>
                      <a:pt x="99605" y="258839"/>
                    </a:lnTo>
                    <a:cubicBezTo>
                      <a:pt x="87615" y="261237"/>
                      <a:pt x="75625" y="267831"/>
                      <a:pt x="63634" y="277424"/>
                    </a:cubicBezTo>
                    <a:cubicBezTo>
                      <a:pt x="45049" y="293011"/>
                      <a:pt x="31860" y="313994"/>
                      <a:pt x="27664" y="337974"/>
                    </a:cubicBezTo>
                    <a:lnTo>
                      <a:pt x="11477" y="472265"/>
                    </a:lnTo>
                    <a:cubicBezTo>
                      <a:pt x="9078" y="493248"/>
                      <a:pt x="25266" y="512432"/>
                      <a:pt x="46848" y="512432"/>
                    </a:cubicBezTo>
                    <a:lnTo>
                      <a:pt x="151163" y="512432"/>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42" name="Freihandform: Form 308">
                <a:extLst>
                  <a:ext uri="{FF2B5EF4-FFF2-40B4-BE49-F238E27FC236}">
                    <a16:creationId xmlns:a16="http://schemas.microsoft.com/office/drawing/2014/main" id="{019F07B4-548B-46D5-0F12-14A3A4AA089D}"/>
                  </a:ext>
                </a:extLst>
              </p:cNvPr>
              <p:cNvSpPr/>
              <p:nvPr/>
            </p:nvSpPr>
            <p:spPr bwMode="gray">
              <a:xfrm>
                <a:off x="7582030" y="11648869"/>
                <a:ext cx="29976" cy="83931"/>
              </a:xfrm>
              <a:custGeom>
                <a:avLst/>
                <a:gdLst>
                  <a:gd name="connsiteX0" fmla="*/ 20873 w 29975"/>
                  <a:gd name="connsiteY0" fmla="*/ 11241 h 83931"/>
                  <a:gd name="connsiteX1" fmla="*/ 11280 w 29975"/>
                  <a:gd name="connsiteY1" fmla="*/ 75988 h 83931"/>
                </a:gdLst>
                <a:ahLst/>
                <a:cxnLst>
                  <a:cxn ang="0">
                    <a:pos x="connsiteX0" y="connsiteY0"/>
                  </a:cxn>
                  <a:cxn ang="0">
                    <a:pos x="connsiteX1" y="connsiteY1"/>
                  </a:cxn>
                </a:cxnLst>
                <a:rect l="l" t="t" r="r" b="b"/>
                <a:pathLst>
                  <a:path w="29975" h="83931">
                    <a:moveTo>
                      <a:pt x="20873" y="11241"/>
                    </a:moveTo>
                    <a:cubicBezTo>
                      <a:pt x="10081" y="45413"/>
                      <a:pt x="11280" y="75988"/>
                      <a:pt x="11280" y="75988"/>
                    </a:cubicBez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43" name="Freihandform: Form 309">
                <a:extLst>
                  <a:ext uri="{FF2B5EF4-FFF2-40B4-BE49-F238E27FC236}">
                    <a16:creationId xmlns:a16="http://schemas.microsoft.com/office/drawing/2014/main" id="{9BD5A2E8-6A3A-0B15-3C8F-6B0CAF2FB497}"/>
                  </a:ext>
                </a:extLst>
              </p:cNvPr>
              <p:cNvSpPr/>
              <p:nvPr/>
            </p:nvSpPr>
            <p:spPr bwMode="gray">
              <a:xfrm>
                <a:off x="7830267" y="11648269"/>
                <a:ext cx="29976" cy="83931"/>
              </a:xfrm>
              <a:custGeom>
                <a:avLst/>
                <a:gdLst>
                  <a:gd name="connsiteX0" fmla="*/ 20833 w 29975"/>
                  <a:gd name="connsiteY0" fmla="*/ 76588 h 83931"/>
                  <a:gd name="connsiteX1" fmla="*/ 11241 w 29975"/>
                  <a:gd name="connsiteY1" fmla="*/ 11241 h 83931"/>
                </a:gdLst>
                <a:ahLst/>
                <a:cxnLst>
                  <a:cxn ang="0">
                    <a:pos x="connsiteX0" y="connsiteY0"/>
                  </a:cxn>
                  <a:cxn ang="0">
                    <a:pos x="connsiteX1" y="connsiteY1"/>
                  </a:cxn>
                </a:cxnLst>
                <a:rect l="l" t="t" r="r" b="b"/>
                <a:pathLst>
                  <a:path w="29975" h="83931">
                    <a:moveTo>
                      <a:pt x="20833" y="76588"/>
                    </a:moveTo>
                    <a:cubicBezTo>
                      <a:pt x="20833" y="76588"/>
                      <a:pt x="22631" y="45413"/>
                      <a:pt x="11241" y="11241"/>
                    </a:cubicBez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44" name="Freihandform: Form 310">
                <a:extLst>
                  <a:ext uri="{FF2B5EF4-FFF2-40B4-BE49-F238E27FC236}">
                    <a16:creationId xmlns:a16="http://schemas.microsoft.com/office/drawing/2014/main" id="{8696EA2B-DFD1-6469-015B-0CB06DFDF9D1}"/>
                  </a:ext>
                </a:extLst>
              </p:cNvPr>
              <p:cNvSpPr/>
              <p:nvPr/>
            </p:nvSpPr>
            <p:spPr bwMode="gray">
              <a:xfrm>
                <a:off x="7591662" y="11622134"/>
                <a:ext cx="257790" cy="59951"/>
              </a:xfrm>
              <a:custGeom>
                <a:avLst/>
                <a:gdLst>
                  <a:gd name="connsiteX0" fmla="*/ 249846 w 257789"/>
                  <a:gd name="connsiteY0" fmla="*/ 37376 h 59951"/>
                  <a:gd name="connsiteX1" fmla="*/ 172509 w 257789"/>
                  <a:gd name="connsiteY1" fmla="*/ 49966 h 59951"/>
                  <a:gd name="connsiteX2" fmla="*/ 95172 w 257789"/>
                  <a:gd name="connsiteY2" fmla="*/ 21190 h 59951"/>
                  <a:gd name="connsiteX3" fmla="*/ 38219 w 257789"/>
                  <a:gd name="connsiteY3" fmla="*/ 14595 h 59951"/>
                  <a:gd name="connsiteX4" fmla="*/ 11241 w 257789"/>
                  <a:gd name="connsiteY4" fmla="*/ 37976 h 5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89" h="59951">
                    <a:moveTo>
                      <a:pt x="249846" y="37376"/>
                    </a:moveTo>
                    <a:cubicBezTo>
                      <a:pt x="225266" y="49966"/>
                      <a:pt x="200087" y="52964"/>
                      <a:pt x="172509" y="49966"/>
                    </a:cubicBezTo>
                    <a:cubicBezTo>
                      <a:pt x="143733" y="46968"/>
                      <a:pt x="120952" y="33180"/>
                      <a:pt x="95172" y="21190"/>
                    </a:cubicBezTo>
                    <a:cubicBezTo>
                      <a:pt x="77187" y="12797"/>
                      <a:pt x="56803" y="7401"/>
                      <a:pt x="38219" y="14595"/>
                    </a:cubicBezTo>
                    <a:cubicBezTo>
                      <a:pt x="26828" y="18792"/>
                      <a:pt x="16637" y="27185"/>
                      <a:pt x="11241" y="37976"/>
                    </a:cubicBez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45" name="Freihandform: Form 311">
                <a:extLst>
                  <a:ext uri="{FF2B5EF4-FFF2-40B4-BE49-F238E27FC236}">
                    <a16:creationId xmlns:a16="http://schemas.microsoft.com/office/drawing/2014/main" id="{0F87034A-B8A4-3028-9619-FDE63062D2EE}"/>
                  </a:ext>
                </a:extLst>
              </p:cNvPr>
              <p:cNvSpPr/>
              <p:nvPr/>
            </p:nvSpPr>
            <p:spPr bwMode="gray">
              <a:xfrm>
                <a:off x="7636625" y="11909656"/>
                <a:ext cx="167863" cy="47961"/>
              </a:xfrm>
              <a:custGeom>
                <a:avLst/>
                <a:gdLst>
                  <a:gd name="connsiteX0" fmla="*/ 160519 w 167862"/>
                  <a:gd name="connsiteY0" fmla="*/ 11241 h 47960"/>
                  <a:gd name="connsiteX1" fmla="*/ 160519 w 167862"/>
                  <a:gd name="connsiteY1" fmla="*/ 11241 h 47960"/>
                  <a:gd name="connsiteX2" fmla="*/ 11241 w 167862"/>
                  <a:gd name="connsiteY2" fmla="*/ 11241 h 47960"/>
                  <a:gd name="connsiteX3" fmla="*/ 11241 w 167862"/>
                  <a:gd name="connsiteY3" fmla="*/ 11241 h 47960"/>
                </a:gdLst>
                <a:ahLst/>
                <a:cxnLst>
                  <a:cxn ang="0">
                    <a:pos x="connsiteX0" y="connsiteY0"/>
                  </a:cxn>
                  <a:cxn ang="0">
                    <a:pos x="connsiteX1" y="connsiteY1"/>
                  </a:cxn>
                  <a:cxn ang="0">
                    <a:pos x="connsiteX2" y="connsiteY2"/>
                  </a:cxn>
                  <a:cxn ang="0">
                    <a:pos x="connsiteX3" y="connsiteY3"/>
                  </a:cxn>
                </a:cxnLst>
                <a:rect l="l" t="t" r="r" b="b"/>
                <a:pathLst>
                  <a:path w="167862" h="47960">
                    <a:moveTo>
                      <a:pt x="160519" y="11241"/>
                    </a:moveTo>
                    <a:lnTo>
                      <a:pt x="160519" y="11241"/>
                    </a:lnTo>
                    <a:cubicBezTo>
                      <a:pt x="117954" y="49010"/>
                      <a:pt x="53806" y="49010"/>
                      <a:pt x="11241" y="11241"/>
                    </a:cubicBezTo>
                    <a:lnTo>
                      <a:pt x="11241" y="11241"/>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46" name="Freihandform: Form 312">
                <a:extLst>
                  <a:ext uri="{FF2B5EF4-FFF2-40B4-BE49-F238E27FC236}">
                    <a16:creationId xmlns:a16="http://schemas.microsoft.com/office/drawing/2014/main" id="{4FA410C1-2A94-0A44-21DE-F288A2201703}"/>
                  </a:ext>
                </a:extLst>
              </p:cNvPr>
              <p:cNvSpPr/>
              <p:nvPr/>
            </p:nvSpPr>
            <p:spPr bwMode="gray">
              <a:xfrm>
                <a:off x="7589264" y="11510382"/>
                <a:ext cx="263785" cy="167863"/>
              </a:xfrm>
              <a:custGeom>
                <a:avLst/>
                <a:gdLst>
                  <a:gd name="connsiteX0" fmla="*/ 11241 w 263784"/>
                  <a:gd name="connsiteY0" fmla="*/ 157522 h 167862"/>
                  <a:gd name="connsiteX1" fmla="*/ 11241 w 263784"/>
                  <a:gd name="connsiteY1" fmla="*/ 51408 h 167862"/>
                  <a:gd name="connsiteX2" fmla="*/ 51408 w 263784"/>
                  <a:gd name="connsiteY2" fmla="*/ 11241 h 167862"/>
                  <a:gd name="connsiteX3" fmla="*/ 212676 w 263784"/>
                  <a:gd name="connsiteY3" fmla="*/ 11241 h 167862"/>
                  <a:gd name="connsiteX4" fmla="*/ 252844 w 263784"/>
                  <a:gd name="connsiteY4" fmla="*/ 51408 h 167862"/>
                  <a:gd name="connsiteX5" fmla="*/ 252844 w 263784"/>
                  <a:gd name="connsiteY5" fmla="*/ 149128 h 16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784" h="167862">
                    <a:moveTo>
                      <a:pt x="11241" y="157522"/>
                    </a:moveTo>
                    <a:lnTo>
                      <a:pt x="11241" y="51408"/>
                    </a:lnTo>
                    <a:cubicBezTo>
                      <a:pt x="11241" y="29226"/>
                      <a:pt x="29226" y="11241"/>
                      <a:pt x="51408" y="11241"/>
                    </a:cubicBezTo>
                    <a:lnTo>
                      <a:pt x="212676" y="11241"/>
                    </a:lnTo>
                    <a:cubicBezTo>
                      <a:pt x="234859" y="11241"/>
                      <a:pt x="252844" y="29226"/>
                      <a:pt x="252844" y="51408"/>
                    </a:cubicBezTo>
                    <a:lnTo>
                      <a:pt x="252844" y="149128"/>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47" name="Freihandform: Form 313">
                <a:extLst>
                  <a:ext uri="{FF2B5EF4-FFF2-40B4-BE49-F238E27FC236}">
                    <a16:creationId xmlns:a16="http://schemas.microsoft.com/office/drawing/2014/main" id="{3037A54B-FE19-E31E-27E8-68D5D4DAA5FC}"/>
                  </a:ext>
                </a:extLst>
              </p:cNvPr>
              <p:cNvSpPr/>
              <p:nvPr/>
            </p:nvSpPr>
            <p:spPr bwMode="gray">
              <a:xfrm>
                <a:off x="7709765" y="11546952"/>
                <a:ext cx="17985" cy="77936"/>
              </a:xfrm>
              <a:custGeom>
                <a:avLst/>
                <a:gdLst>
                  <a:gd name="connsiteX0" fmla="*/ 11241 w 17985"/>
                  <a:gd name="connsiteY0" fmla="*/ 66995 h 77936"/>
                  <a:gd name="connsiteX1" fmla="*/ 11241 w 17985"/>
                  <a:gd name="connsiteY1" fmla="*/ 11241 h 77936"/>
                </a:gdLst>
                <a:ahLst/>
                <a:cxnLst>
                  <a:cxn ang="0">
                    <a:pos x="connsiteX0" y="connsiteY0"/>
                  </a:cxn>
                  <a:cxn ang="0">
                    <a:pos x="connsiteX1" y="connsiteY1"/>
                  </a:cxn>
                </a:cxnLst>
                <a:rect l="l" t="t" r="r" b="b"/>
                <a:pathLst>
                  <a:path w="17985" h="77936">
                    <a:moveTo>
                      <a:pt x="11241" y="66995"/>
                    </a:moveTo>
                    <a:lnTo>
                      <a:pt x="11241" y="11241"/>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48" name="Freihandform: Form 314">
                <a:extLst>
                  <a:ext uri="{FF2B5EF4-FFF2-40B4-BE49-F238E27FC236}">
                    <a16:creationId xmlns:a16="http://schemas.microsoft.com/office/drawing/2014/main" id="{1CF8B700-0D6C-E014-79B3-6BA4E2BB493B}"/>
                  </a:ext>
                </a:extLst>
              </p:cNvPr>
              <p:cNvSpPr/>
              <p:nvPr/>
            </p:nvSpPr>
            <p:spPr bwMode="gray">
              <a:xfrm>
                <a:off x="7682188" y="11575129"/>
                <a:ext cx="77936" cy="17985"/>
              </a:xfrm>
              <a:custGeom>
                <a:avLst/>
                <a:gdLst>
                  <a:gd name="connsiteX0" fmla="*/ 11241 w 77936"/>
                  <a:gd name="connsiteY0" fmla="*/ 11241 h 17985"/>
                  <a:gd name="connsiteX1" fmla="*/ 66995 w 77936"/>
                  <a:gd name="connsiteY1" fmla="*/ 11241 h 17985"/>
                </a:gdLst>
                <a:ahLst/>
                <a:cxnLst>
                  <a:cxn ang="0">
                    <a:pos x="connsiteX0" y="connsiteY0"/>
                  </a:cxn>
                  <a:cxn ang="0">
                    <a:pos x="connsiteX1" y="connsiteY1"/>
                  </a:cxn>
                </a:cxnLst>
                <a:rect l="l" t="t" r="r" b="b"/>
                <a:pathLst>
                  <a:path w="77936" h="17985">
                    <a:moveTo>
                      <a:pt x="11241" y="11241"/>
                    </a:moveTo>
                    <a:lnTo>
                      <a:pt x="66995" y="11241"/>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49" name="Freihandform: Form 315">
                <a:extLst>
                  <a:ext uri="{FF2B5EF4-FFF2-40B4-BE49-F238E27FC236}">
                    <a16:creationId xmlns:a16="http://schemas.microsoft.com/office/drawing/2014/main" id="{1B984063-BD09-C8F3-5039-C308B84C9D29}"/>
                  </a:ext>
                </a:extLst>
              </p:cNvPr>
              <p:cNvSpPr/>
              <p:nvPr/>
            </p:nvSpPr>
            <p:spPr bwMode="gray">
              <a:xfrm>
                <a:off x="7710965" y="11757980"/>
                <a:ext cx="197838" cy="341721"/>
              </a:xfrm>
              <a:custGeom>
                <a:avLst/>
                <a:gdLst>
                  <a:gd name="connsiteX0" fmla="*/ 168312 w 197838"/>
                  <a:gd name="connsiteY0" fmla="*/ 11241 h 341721"/>
                  <a:gd name="connsiteX1" fmla="*/ 180902 w 197838"/>
                  <a:gd name="connsiteY1" fmla="*/ 96371 h 341721"/>
                  <a:gd name="connsiteX2" fmla="*/ 11241 w 197838"/>
                  <a:gd name="connsiteY2" fmla="*/ 330780 h 341721"/>
                </a:gdLst>
                <a:ahLst/>
                <a:cxnLst>
                  <a:cxn ang="0">
                    <a:pos x="connsiteX0" y="connsiteY0"/>
                  </a:cxn>
                  <a:cxn ang="0">
                    <a:pos x="connsiteX1" y="connsiteY1"/>
                  </a:cxn>
                  <a:cxn ang="0">
                    <a:pos x="connsiteX2" y="connsiteY2"/>
                  </a:cxn>
                </a:cxnLst>
                <a:rect l="l" t="t" r="r" b="b"/>
                <a:pathLst>
                  <a:path w="197838" h="341721">
                    <a:moveTo>
                      <a:pt x="168312" y="11241"/>
                    </a:moveTo>
                    <a:cubicBezTo>
                      <a:pt x="193492" y="14838"/>
                      <a:pt x="201285" y="35221"/>
                      <a:pt x="180902" y="96371"/>
                    </a:cubicBezTo>
                    <a:cubicBezTo>
                      <a:pt x="147329" y="197689"/>
                      <a:pt x="93373" y="330780"/>
                      <a:pt x="11241" y="330780"/>
                    </a:cubicBez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50" name="Freihandform: Form 316">
                <a:extLst>
                  <a:ext uri="{FF2B5EF4-FFF2-40B4-BE49-F238E27FC236}">
                    <a16:creationId xmlns:a16="http://schemas.microsoft.com/office/drawing/2014/main" id="{37BB9ACE-12CA-A7EA-7958-2D01BA44202A}"/>
                  </a:ext>
                </a:extLst>
              </p:cNvPr>
              <p:cNvSpPr/>
              <p:nvPr/>
            </p:nvSpPr>
            <p:spPr bwMode="gray">
              <a:xfrm>
                <a:off x="7530271" y="11757980"/>
                <a:ext cx="197838" cy="341721"/>
              </a:xfrm>
              <a:custGeom>
                <a:avLst/>
                <a:gdLst>
                  <a:gd name="connsiteX0" fmla="*/ 35462 w 197838"/>
                  <a:gd name="connsiteY0" fmla="*/ 11241 h 341721"/>
                  <a:gd name="connsiteX1" fmla="*/ 22872 w 197838"/>
                  <a:gd name="connsiteY1" fmla="*/ 96371 h 341721"/>
                  <a:gd name="connsiteX2" fmla="*/ 192534 w 197838"/>
                  <a:gd name="connsiteY2" fmla="*/ 330780 h 341721"/>
                </a:gdLst>
                <a:ahLst/>
                <a:cxnLst>
                  <a:cxn ang="0">
                    <a:pos x="connsiteX0" y="connsiteY0"/>
                  </a:cxn>
                  <a:cxn ang="0">
                    <a:pos x="connsiteX1" y="connsiteY1"/>
                  </a:cxn>
                  <a:cxn ang="0">
                    <a:pos x="connsiteX2" y="connsiteY2"/>
                  </a:cxn>
                </a:cxnLst>
                <a:rect l="l" t="t" r="r" b="b"/>
                <a:pathLst>
                  <a:path w="197838" h="341721">
                    <a:moveTo>
                      <a:pt x="35462" y="11241"/>
                    </a:moveTo>
                    <a:cubicBezTo>
                      <a:pt x="10282" y="14838"/>
                      <a:pt x="2489" y="35221"/>
                      <a:pt x="22872" y="96371"/>
                    </a:cubicBezTo>
                    <a:cubicBezTo>
                      <a:pt x="56445" y="197689"/>
                      <a:pt x="110401" y="330780"/>
                      <a:pt x="192534" y="330780"/>
                    </a:cubicBez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51" name="Freihandform: Form 317">
                <a:extLst>
                  <a:ext uri="{FF2B5EF4-FFF2-40B4-BE49-F238E27FC236}">
                    <a16:creationId xmlns:a16="http://schemas.microsoft.com/office/drawing/2014/main" id="{62C1EB19-7DBD-2E15-3872-D4878E27385F}"/>
                  </a:ext>
                </a:extLst>
              </p:cNvPr>
              <p:cNvSpPr/>
              <p:nvPr/>
            </p:nvSpPr>
            <p:spPr bwMode="gray">
              <a:xfrm>
                <a:off x="7835063" y="12070325"/>
                <a:ext cx="89927" cy="89927"/>
              </a:xfrm>
              <a:custGeom>
                <a:avLst/>
                <a:gdLst>
                  <a:gd name="connsiteX0" fmla="*/ 80784 w 89926"/>
                  <a:gd name="connsiteY0" fmla="*/ 46013 h 89926"/>
                  <a:gd name="connsiteX1" fmla="*/ 46012 w 89926"/>
                  <a:gd name="connsiteY1" fmla="*/ 80784 h 89926"/>
                  <a:gd name="connsiteX2" fmla="*/ 11240 w 89926"/>
                  <a:gd name="connsiteY2" fmla="*/ 46013 h 89926"/>
                  <a:gd name="connsiteX3" fmla="*/ 46012 w 89926"/>
                  <a:gd name="connsiteY3" fmla="*/ 11241 h 89926"/>
                  <a:gd name="connsiteX4" fmla="*/ 80784 w 89926"/>
                  <a:gd name="connsiteY4" fmla="*/ 46013 h 89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6" h="89926">
                    <a:moveTo>
                      <a:pt x="80784" y="46013"/>
                    </a:moveTo>
                    <a:cubicBezTo>
                      <a:pt x="80784" y="65216"/>
                      <a:pt x="65216" y="80784"/>
                      <a:pt x="46012" y="80784"/>
                    </a:cubicBezTo>
                    <a:cubicBezTo>
                      <a:pt x="26808" y="80784"/>
                      <a:pt x="11240" y="65216"/>
                      <a:pt x="11240" y="46013"/>
                    </a:cubicBezTo>
                    <a:cubicBezTo>
                      <a:pt x="11240" y="26809"/>
                      <a:pt x="26808" y="11241"/>
                      <a:pt x="46012" y="11241"/>
                    </a:cubicBezTo>
                    <a:cubicBezTo>
                      <a:pt x="65216" y="11241"/>
                      <a:pt x="80784" y="26809"/>
                      <a:pt x="80784" y="46013"/>
                    </a:cubicBezTo>
                    <a:close/>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sp>
            <p:nvSpPr>
              <p:cNvPr id="352" name="Freihandform: Form 318">
                <a:extLst>
                  <a:ext uri="{FF2B5EF4-FFF2-40B4-BE49-F238E27FC236}">
                    <a16:creationId xmlns:a16="http://schemas.microsoft.com/office/drawing/2014/main" id="{2393F33D-6354-3897-7603-88AC7B6BE03E}"/>
                  </a:ext>
                </a:extLst>
              </p:cNvPr>
              <p:cNvSpPr/>
              <p:nvPr/>
            </p:nvSpPr>
            <p:spPr bwMode="gray">
              <a:xfrm>
                <a:off x="7711564" y="12077519"/>
                <a:ext cx="179853" cy="155873"/>
              </a:xfrm>
              <a:custGeom>
                <a:avLst/>
                <a:gdLst>
                  <a:gd name="connsiteX0" fmla="*/ 11241 w 179853"/>
                  <a:gd name="connsiteY0" fmla="*/ 11241 h 155872"/>
                  <a:gd name="connsiteX1" fmla="*/ 11241 w 179853"/>
                  <a:gd name="connsiteY1" fmla="*/ 73590 h 155872"/>
                  <a:gd name="connsiteX2" fmla="*/ 86180 w 179853"/>
                  <a:gd name="connsiteY2" fmla="*/ 148529 h 155872"/>
                  <a:gd name="connsiteX3" fmla="*/ 95172 w 179853"/>
                  <a:gd name="connsiteY3" fmla="*/ 148529 h 155872"/>
                  <a:gd name="connsiteX4" fmla="*/ 170111 w 179853"/>
                  <a:gd name="connsiteY4" fmla="*/ 73590 h 155872"/>
                  <a:gd name="connsiteX5" fmla="*/ 170111 w 179853"/>
                  <a:gd name="connsiteY5" fmla="*/ 73590 h 15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853" h="155872">
                    <a:moveTo>
                      <a:pt x="11241" y="11241"/>
                    </a:moveTo>
                    <a:lnTo>
                      <a:pt x="11241" y="73590"/>
                    </a:lnTo>
                    <a:cubicBezTo>
                      <a:pt x="11241" y="114956"/>
                      <a:pt x="44813" y="148529"/>
                      <a:pt x="86180" y="148529"/>
                    </a:cubicBezTo>
                    <a:lnTo>
                      <a:pt x="95172" y="148529"/>
                    </a:lnTo>
                    <a:cubicBezTo>
                      <a:pt x="136539" y="148529"/>
                      <a:pt x="170111" y="114956"/>
                      <a:pt x="170111" y="73590"/>
                    </a:cubicBezTo>
                    <a:lnTo>
                      <a:pt x="170111" y="73590"/>
                    </a:lnTo>
                  </a:path>
                </a:pathLst>
              </a:custGeom>
              <a:grpFill/>
              <a:ln w="9525" cap="rnd">
                <a:solidFill>
                  <a:schemeClr val="tx1"/>
                </a:solidFill>
                <a:prstDash val="solid"/>
                <a:miter/>
              </a:ln>
            </p:spPr>
            <p:txBody>
              <a:bodyPr lIns="0" tIns="0" rIns="0" bIns="0" rtlCol="0" anchor="ctr"/>
              <a:lstStyle/>
              <a:p>
                <a:pPr defTabSz="685783">
                  <a:buClr>
                    <a:srgbClr val="000000"/>
                  </a:buClr>
                  <a:defRPr/>
                </a:pPr>
                <a:endParaRPr lang="en-US" sz="1050" kern="0">
                  <a:solidFill>
                    <a:srgbClr val="000000"/>
                  </a:solidFill>
                  <a:latin typeface="Arial"/>
                  <a:cs typeface="Arial"/>
                  <a:sym typeface="Arial"/>
                </a:endParaRPr>
              </a:p>
            </p:txBody>
          </p:sp>
        </p:grpSp>
      </p:grpSp>
      <p:sp>
        <p:nvSpPr>
          <p:cNvPr id="353" name="Rectángulo 352">
            <a:extLst>
              <a:ext uri="{FF2B5EF4-FFF2-40B4-BE49-F238E27FC236}">
                <a16:creationId xmlns:a16="http://schemas.microsoft.com/office/drawing/2014/main" id="{EBFCB097-E12B-0647-BE32-A72AC05E07DC}"/>
              </a:ext>
            </a:extLst>
          </p:cNvPr>
          <p:cNvSpPr/>
          <p:nvPr/>
        </p:nvSpPr>
        <p:spPr>
          <a:xfrm>
            <a:off x="6313249" y="2214989"/>
            <a:ext cx="1704834" cy="625687"/>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
                <a:srgbClr val="000000"/>
              </a:buClr>
            </a:pPr>
            <a:endParaRPr lang="es-ES" sz="1050" kern="0">
              <a:solidFill>
                <a:prstClr val="white"/>
              </a:solidFill>
              <a:latin typeface="Calibri"/>
              <a:sym typeface="Arial"/>
            </a:endParaRPr>
          </a:p>
        </p:txBody>
      </p:sp>
    </p:spTree>
    <p:extLst>
      <p:ext uri="{BB962C8B-B14F-4D97-AF65-F5344CB8AC3E}">
        <p14:creationId xmlns:p14="http://schemas.microsoft.com/office/powerpoint/2010/main" val="4203336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Plataforma actual de SERMAS Comunidad de Madrid</a:t>
            </a:r>
            <a:br>
              <a:rPr lang="es-ES" b="1" dirty="0">
                <a:latin typeface="Calibri" panose="020F0502020204030204" pitchFamily="34" charset="0"/>
                <a:cs typeface="Calibri" panose="020F0502020204030204" pitchFamily="34" charset="0"/>
              </a:rPr>
            </a:b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62</a:t>
            </a:fld>
            <a:endParaRPr lang="es-ES" dirty="0"/>
          </a:p>
        </p:txBody>
      </p:sp>
      <p:grpSp>
        <p:nvGrpSpPr>
          <p:cNvPr id="144" name="Group 10">
            <a:extLst>
              <a:ext uri="{FF2B5EF4-FFF2-40B4-BE49-F238E27FC236}">
                <a16:creationId xmlns:a16="http://schemas.microsoft.com/office/drawing/2014/main" id="{4ED6DF81-E9A0-F6D8-3023-9F8D78FCB710}"/>
              </a:ext>
            </a:extLst>
          </p:cNvPr>
          <p:cNvGrpSpPr>
            <a:grpSpLocks noChangeAspect="1"/>
          </p:cNvGrpSpPr>
          <p:nvPr/>
        </p:nvGrpSpPr>
        <p:grpSpPr>
          <a:xfrm>
            <a:off x="1933873" y="1633901"/>
            <a:ext cx="4752380" cy="2456874"/>
            <a:chOff x="1079792" y="1795538"/>
            <a:chExt cx="8064514" cy="4169173"/>
          </a:xfrm>
        </p:grpSpPr>
        <p:sp>
          <p:nvSpPr>
            <p:cNvPr id="145" name="Google Shape;511;p65">
              <a:extLst>
                <a:ext uri="{FF2B5EF4-FFF2-40B4-BE49-F238E27FC236}">
                  <a16:creationId xmlns:a16="http://schemas.microsoft.com/office/drawing/2014/main" id="{491420A6-98B2-B6F4-1929-BDD702FF25B4}"/>
                </a:ext>
              </a:extLst>
            </p:cNvPr>
            <p:cNvSpPr/>
            <p:nvPr/>
          </p:nvSpPr>
          <p:spPr>
            <a:xfrm>
              <a:off x="1079792" y="3429001"/>
              <a:ext cx="4142387" cy="2535710"/>
            </a:xfrm>
            <a:prstGeom prst="rect">
              <a:avLst/>
            </a:prstGeom>
            <a:noFill/>
            <a:ln w="9525" cap="flat" cmpd="sng">
              <a:solidFill>
                <a:srgbClr val="00A3AF"/>
              </a:solidFill>
              <a:prstDash val="solid"/>
              <a:round/>
              <a:headEnd type="none" w="sm" len="sm"/>
              <a:tailEnd type="none" w="sm" len="sm"/>
            </a:ln>
          </p:spPr>
          <p:txBody>
            <a:bodyPr spcFirstLastPara="1" wrap="square" lIns="91413" tIns="45694" rIns="91413" bIns="45694" anchor="t" anchorCtr="0">
              <a:noAutofit/>
            </a:bodyPr>
            <a:lstStyle/>
            <a:p>
              <a:pPr algn="ctr" defTabSz="685783">
                <a:defRPr/>
              </a:pPr>
              <a:r>
                <a:rPr lang="en" sz="1100" b="1">
                  <a:solidFill>
                    <a:srgbClr val="00A3AF"/>
                  </a:solidFill>
                  <a:latin typeface="Roboto"/>
                  <a:ea typeface="Roboto"/>
                  <a:cs typeface="Roboto"/>
                  <a:sym typeface="Roboto"/>
                </a:rPr>
                <a:t>Private Cloud Base</a:t>
              </a:r>
              <a:endParaRPr sz="1100" b="1">
                <a:solidFill>
                  <a:srgbClr val="00A3AF"/>
                </a:solidFill>
                <a:latin typeface="Roboto"/>
                <a:ea typeface="Roboto"/>
                <a:cs typeface="Roboto"/>
                <a:sym typeface="Roboto"/>
              </a:endParaRPr>
            </a:p>
          </p:txBody>
        </p:sp>
        <p:sp>
          <p:nvSpPr>
            <p:cNvPr id="146" name="Google Shape;512;p65">
              <a:extLst>
                <a:ext uri="{FF2B5EF4-FFF2-40B4-BE49-F238E27FC236}">
                  <a16:creationId xmlns:a16="http://schemas.microsoft.com/office/drawing/2014/main" id="{20F2C94B-090D-E32A-6359-D78B449CAB66}"/>
                </a:ext>
              </a:extLst>
            </p:cNvPr>
            <p:cNvSpPr/>
            <p:nvPr/>
          </p:nvSpPr>
          <p:spPr>
            <a:xfrm>
              <a:off x="3175501" y="5495072"/>
              <a:ext cx="1962291" cy="365552"/>
            </a:xfrm>
            <a:prstGeom prst="rect">
              <a:avLst/>
            </a:prstGeom>
            <a:noFill/>
            <a:ln w="9525" cap="flat" cmpd="sng">
              <a:solidFill>
                <a:schemeClr val="accent4"/>
              </a:solidFill>
              <a:prstDash val="solid"/>
              <a:round/>
              <a:headEnd type="none" w="sm" len="sm"/>
              <a:tailEnd type="none" w="sm" len="sm"/>
            </a:ln>
          </p:spPr>
          <p:txBody>
            <a:bodyPr spcFirstLastPara="1" wrap="square" lIns="91413" tIns="45694" rIns="91413" bIns="45694" anchor="ctr" anchorCtr="0">
              <a:noAutofit/>
            </a:bodyPr>
            <a:lstStyle/>
            <a:p>
              <a:pPr algn="ctr" defTabSz="685783">
                <a:defRPr/>
              </a:pPr>
              <a:r>
                <a:rPr lang="en" sz="800" b="1">
                  <a:solidFill>
                    <a:srgbClr val="4C9DD0">
                      <a:lumMod val="75000"/>
                    </a:srgbClr>
                  </a:solidFill>
                  <a:latin typeface="Roboto Light"/>
                  <a:ea typeface="Roboto Light"/>
                  <a:cs typeface="Roboto Light"/>
                  <a:sym typeface="Roboto Light"/>
                </a:rPr>
                <a:t>Ozone</a:t>
              </a:r>
              <a:r>
                <a:rPr lang="en" sz="800">
                  <a:solidFill>
                    <a:srgbClr val="4C9DD0">
                      <a:lumMod val="75000"/>
                    </a:srgbClr>
                  </a:solidFill>
                  <a:latin typeface="Roboto Light"/>
                  <a:ea typeface="Roboto Light"/>
                  <a:cs typeface="Roboto Light"/>
                  <a:sym typeface="Roboto Light"/>
                </a:rPr>
                <a:t> (Object Store)</a:t>
              </a:r>
              <a:endParaRPr sz="800">
                <a:solidFill>
                  <a:srgbClr val="4C9DD0">
                    <a:lumMod val="75000"/>
                  </a:srgbClr>
                </a:solidFill>
                <a:latin typeface="Roboto Light"/>
                <a:ea typeface="Roboto Light"/>
                <a:cs typeface="Roboto Light"/>
                <a:sym typeface="Roboto Light"/>
              </a:endParaRPr>
            </a:p>
          </p:txBody>
        </p:sp>
        <p:sp>
          <p:nvSpPr>
            <p:cNvPr id="147" name="Google Shape;508;p65">
              <a:extLst>
                <a:ext uri="{FF2B5EF4-FFF2-40B4-BE49-F238E27FC236}">
                  <a16:creationId xmlns:a16="http://schemas.microsoft.com/office/drawing/2014/main" id="{D9DF47E5-50B1-6105-9C02-6E652FB3EB6B}"/>
                </a:ext>
              </a:extLst>
            </p:cNvPr>
            <p:cNvSpPr/>
            <p:nvPr/>
          </p:nvSpPr>
          <p:spPr>
            <a:xfrm>
              <a:off x="1146501" y="3865699"/>
              <a:ext cx="1962291" cy="907815"/>
            </a:xfrm>
            <a:prstGeom prst="rect">
              <a:avLst/>
            </a:prstGeom>
            <a:noFill/>
            <a:ln w="9525" cap="flat" cmpd="sng">
              <a:solidFill>
                <a:srgbClr val="7030A0"/>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err="1">
                  <a:solidFill>
                    <a:srgbClr val="7030A0"/>
                  </a:solidFill>
                  <a:latin typeface="Roboto Light"/>
                  <a:ea typeface="Roboto Light"/>
                  <a:cs typeface="Roboto Light"/>
                  <a:sym typeface="Roboto Light"/>
                </a:rPr>
                <a:t>Servicios</a:t>
              </a:r>
              <a:r>
                <a:rPr lang="en" sz="800" b="1">
                  <a:solidFill>
                    <a:srgbClr val="7030A0"/>
                  </a:solidFill>
                  <a:latin typeface="Roboto Light"/>
                  <a:ea typeface="Roboto Light"/>
                  <a:cs typeface="Roboto Light"/>
                  <a:sym typeface="Roboto Light"/>
                </a:rPr>
                <a:t> de Ingesta</a:t>
              </a:r>
              <a:endParaRPr sz="600">
                <a:solidFill>
                  <a:srgbClr val="7030A0"/>
                </a:solidFill>
                <a:latin typeface="Roboto Light"/>
                <a:ea typeface="Roboto Light"/>
                <a:cs typeface="Roboto Light"/>
                <a:sym typeface="Roboto Light"/>
              </a:endParaRPr>
            </a:p>
          </p:txBody>
        </p:sp>
        <p:sp>
          <p:nvSpPr>
            <p:cNvPr id="148" name="Google Shape;506;p65">
              <a:extLst>
                <a:ext uri="{FF2B5EF4-FFF2-40B4-BE49-F238E27FC236}">
                  <a16:creationId xmlns:a16="http://schemas.microsoft.com/office/drawing/2014/main" id="{AEFAE717-383A-D483-CA66-7127DA774994}"/>
                </a:ext>
              </a:extLst>
            </p:cNvPr>
            <p:cNvSpPr/>
            <p:nvPr/>
          </p:nvSpPr>
          <p:spPr>
            <a:xfrm>
              <a:off x="1146501" y="5495072"/>
              <a:ext cx="1962291" cy="365552"/>
            </a:xfrm>
            <a:prstGeom prst="rect">
              <a:avLst/>
            </a:prstGeom>
            <a:noFill/>
            <a:ln w="9525" cap="flat" cmpd="sng">
              <a:solidFill>
                <a:schemeClr val="accent5">
                  <a:lumMod val="75000"/>
                </a:schemeClr>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a:solidFill>
                    <a:srgbClr val="99C7E4">
                      <a:lumMod val="50000"/>
                    </a:srgbClr>
                  </a:solidFill>
                  <a:latin typeface="Roboto Light"/>
                  <a:ea typeface="Roboto Light"/>
                  <a:cs typeface="Roboto Light"/>
                  <a:sym typeface="Roboto Light"/>
                </a:rPr>
                <a:t>HDFS</a:t>
              </a:r>
              <a:r>
                <a:rPr lang="en" sz="800">
                  <a:solidFill>
                    <a:srgbClr val="99C7E4">
                      <a:lumMod val="50000"/>
                    </a:srgbClr>
                  </a:solidFill>
                  <a:latin typeface="Roboto Light"/>
                  <a:ea typeface="Roboto Light"/>
                  <a:cs typeface="Roboto Light"/>
                  <a:sym typeface="Roboto Light"/>
                </a:rPr>
                <a:t> (File System)</a:t>
              </a:r>
              <a:endParaRPr sz="600">
                <a:solidFill>
                  <a:srgbClr val="99C7E4">
                    <a:lumMod val="50000"/>
                  </a:srgbClr>
                </a:solidFill>
                <a:latin typeface="Roboto Light"/>
                <a:ea typeface="Roboto Light"/>
                <a:cs typeface="Roboto Light"/>
                <a:sym typeface="Roboto Light"/>
              </a:endParaRPr>
            </a:p>
          </p:txBody>
        </p:sp>
        <p:sp>
          <p:nvSpPr>
            <p:cNvPr id="149" name="Google Shape;509;p65">
              <a:extLst>
                <a:ext uri="{FF2B5EF4-FFF2-40B4-BE49-F238E27FC236}">
                  <a16:creationId xmlns:a16="http://schemas.microsoft.com/office/drawing/2014/main" id="{C237D5B9-5B72-D675-D6B2-A13758125665}"/>
                </a:ext>
              </a:extLst>
            </p:cNvPr>
            <p:cNvSpPr/>
            <p:nvPr/>
          </p:nvSpPr>
          <p:spPr>
            <a:xfrm>
              <a:off x="5429990" y="1795538"/>
              <a:ext cx="3714316" cy="3699534"/>
            </a:xfrm>
            <a:prstGeom prst="rect">
              <a:avLst/>
            </a:prstGeom>
            <a:noFill/>
            <a:ln w="9525" cap="flat" cmpd="sng">
              <a:solidFill>
                <a:srgbClr val="F96701"/>
              </a:solidFill>
              <a:prstDash val="solid"/>
              <a:round/>
              <a:headEnd type="none" w="sm" len="sm"/>
              <a:tailEnd type="none" w="sm" len="sm"/>
            </a:ln>
          </p:spPr>
          <p:txBody>
            <a:bodyPr spcFirstLastPara="1" wrap="square" lIns="91413" tIns="45694" rIns="91413" bIns="45694" anchor="t" anchorCtr="0">
              <a:noAutofit/>
            </a:bodyPr>
            <a:lstStyle/>
            <a:p>
              <a:pPr algn="ctr" defTabSz="685783">
                <a:defRPr/>
              </a:pPr>
              <a:r>
                <a:rPr lang="en" sz="1100" b="1" dirty="0">
                  <a:solidFill>
                    <a:srgbClr val="F96701"/>
                  </a:solidFill>
                  <a:latin typeface="Roboto"/>
                  <a:ea typeface="Roboto"/>
                  <a:cs typeface="Roboto"/>
                  <a:sym typeface="Roboto"/>
                </a:rPr>
                <a:t>Private Cloud Data Services</a:t>
              </a:r>
              <a:endParaRPr sz="1100" b="1" dirty="0">
                <a:solidFill>
                  <a:srgbClr val="F96701"/>
                </a:solidFill>
                <a:latin typeface="Roboto"/>
                <a:ea typeface="Roboto"/>
                <a:cs typeface="Roboto"/>
                <a:sym typeface="Roboto"/>
              </a:endParaRPr>
            </a:p>
          </p:txBody>
        </p:sp>
        <p:sp>
          <p:nvSpPr>
            <p:cNvPr id="150" name="Google Shape;515;p65">
              <a:extLst>
                <a:ext uri="{FF2B5EF4-FFF2-40B4-BE49-F238E27FC236}">
                  <a16:creationId xmlns:a16="http://schemas.microsoft.com/office/drawing/2014/main" id="{590E79C8-9A3E-E95D-60F4-2EE2655EE719}"/>
                </a:ext>
              </a:extLst>
            </p:cNvPr>
            <p:cNvSpPr/>
            <p:nvPr/>
          </p:nvSpPr>
          <p:spPr>
            <a:xfrm>
              <a:off x="6338224" y="3452539"/>
              <a:ext cx="555012" cy="846582"/>
            </a:xfrm>
            <a:prstGeom prst="rect">
              <a:avLst/>
            </a:prstGeom>
            <a:noFill/>
            <a:ln>
              <a:noFill/>
            </a:ln>
          </p:spPr>
          <p:txBody>
            <a:bodyPr spcFirstLastPara="1" wrap="square" lIns="0" tIns="45694" rIns="0" bIns="45694" anchor="b" anchorCtr="0">
              <a:noAutofit/>
            </a:bodyPr>
            <a:lstStyle/>
            <a:p>
              <a:pPr algn="ctr" defTabSz="685783">
                <a:defRPr/>
              </a:pPr>
              <a:r>
                <a:rPr lang="en" sz="600">
                  <a:solidFill>
                    <a:srgbClr val="FF8300"/>
                  </a:solidFill>
                  <a:latin typeface="Lato" panose="020F0502020204030203" pitchFamily="34" charset="77"/>
                  <a:ea typeface="Roboto"/>
                  <a:cs typeface="Roboto"/>
                  <a:sym typeface="Roboto"/>
                </a:rPr>
                <a:t>CDE</a:t>
              </a:r>
            </a:p>
            <a:p>
              <a:pPr algn="ctr" defTabSz="685783">
                <a:defRPr/>
              </a:pPr>
              <a:endParaRPr sz="600">
                <a:solidFill>
                  <a:srgbClr val="FF8300"/>
                </a:solidFill>
                <a:latin typeface="Lato" panose="020F0502020204030203" pitchFamily="34" charset="77"/>
                <a:cs typeface="Arial"/>
                <a:sym typeface="Arial"/>
              </a:endParaRPr>
            </a:p>
          </p:txBody>
        </p:sp>
        <p:pic>
          <p:nvPicPr>
            <p:cNvPr id="151" name="Google Shape;516;p65" descr="A close up of a sign&#10;&#10;Description automatically generated">
              <a:extLst>
                <a:ext uri="{FF2B5EF4-FFF2-40B4-BE49-F238E27FC236}">
                  <a16:creationId xmlns:a16="http://schemas.microsoft.com/office/drawing/2014/main" id="{D99922BE-6EB7-64BE-99EA-3B337FBBE5AA}"/>
                </a:ext>
              </a:extLst>
            </p:cNvPr>
            <p:cNvPicPr preferRelativeResize="0"/>
            <p:nvPr/>
          </p:nvPicPr>
          <p:blipFill rotWithShape="1">
            <a:blip r:embed="rId2">
              <a:alphaModFix/>
            </a:blip>
            <a:srcRect/>
            <a:stretch/>
          </p:blipFill>
          <p:spPr>
            <a:xfrm>
              <a:off x="6449485" y="3510752"/>
              <a:ext cx="328875" cy="365712"/>
            </a:xfrm>
            <a:prstGeom prst="rect">
              <a:avLst/>
            </a:prstGeom>
            <a:noFill/>
            <a:ln>
              <a:noFill/>
            </a:ln>
          </p:spPr>
        </p:pic>
        <p:sp>
          <p:nvSpPr>
            <p:cNvPr id="152" name="Google Shape;518;p65">
              <a:extLst>
                <a:ext uri="{FF2B5EF4-FFF2-40B4-BE49-F238E27FC236}">
                  <a16:creationId xmlns:a16="http://schemas.microsoft.com/office/drawing/2014/main" id="{ECA5E4E2-4D8C-0AAC-FBB8-8A4A93EB5E5E}"/>
                </a:ext>
              </a:extLst>
            </p:cNvPr>
            <p:cNvSpPr/>
            <p:nvPr/>
          </p:nvSpPr>
          <p:spPr>
            <a:xfrm>
              <a:off x="6998361" y="3452539"/>
              <a:ext cx="555012" cy="846582"/>
            </a:xfrm>
            <a:prstGeom prst="rect">
              <a:avLst/>
            </a:prstGeom>
            <a:noFill/>
            <a:ln>
              <a:noFill/>
            </a:ln>
          </p:spPr>
          <p:txBody>
            <a:bodyPr spcFirstLastPara="1" wrap="square" lIns="0" tIns="45694" rIns="0" bIns="45694" anchor="b" anchorCtr="0">
              <a:noAutofit/>
            </a:bodyPr>
            <a:lstStyle/>
            <a:p>
              <a:pPr algn="ctr" defTabSz="685783">
                <a:defRPr/>
              </a:pPr>
              <a:r>
                <a:rPr lang="en" sz="600">
                  <a:solidFill>
                    <a:srgbClr val="FF8300"/>
                  </a:solidFill>
                  <a:latin typeface="Lato" panose="020F0502020204030203" pitchFamily="34" charset="77"/>
                  <a:ea typeface="Roboto"/>
                  <a:cs typeface="Roboto"/>
                  <a:sym typeface="Roboto"/>
                </a:rPr>
                <a:t>CDW</a:t>
              </a:r>
            </a:p>
            <a:p>
              <a:pPr algn="ctr" defTabSz="685783">
                <a:defRPr/>
              </a:pPr>
              <a:endParaRPr sz="600">
                <a:solidFill>
                  <a:srgbClr val="FF8300"/>
                </a:solidFill>
                <a:latin typeface="Lato" panose="020F0502020204030203" pitchFamily="34" charset="77"/>
                <a:cs typeface="Arial"/>
                <a:sym typeface="Arial"/>
              </a:endParaRPr>
            </a:p>
          </p:txBody>
        </p:sp>
        <p:pic>
          <p:nvPicPr>
            <p:cNvPr id="153" name="Google Shape;519;p65" descr="A picture containing light&#10;&#10;Description automatically generated">
              <a:extLst>
                <a:ext uri="{FF2B5EF4-FFF2-40B4-BE49-F238E27FC236}">
                  <a16:creationId xmlns:a16="http://schemas.microsoft.com/office/drawing/2014/main" id="{FA6353D3-1873-B2DC-C109-8F3A4F43193E}"/>
                </a:ext>
              </a:extLst>
            </p:cNvPr>
            <p:cNvPicPr preferRelativeResize="0"/>
            <p:nvPr/>
          </p:nvPicPr>
          <p:blipFill rotWithShape="1">
            <a:blip r:embed="rId3">
              <a:alphaModFix/>
            </a:blip>
            <a:srcRect/>
            <a:stretch/>
          </p:blipFill>
          <p:spPr>
            <a:xfrm>
              <a:off x="7073281" y="3510752"/>
              <a:ext cx="328875" cy="365712"/>
            </a:xfrm>
            <a:prstGeom prst="rect">
              <a:avLst/>
            </a:prstGeom>
            <a:noFill/>
            <a:ln>
              <a:noFill/>
            </a:ln>
          </p:spPr>
        </p:pic>
        <p:sp>
          <p:nvSpPr>
            <p:cNvPr id="154" name="Google Shape;521;p65">
              <a:extLst>
                <a:ext uri="{FF2B5EF4-FFF2-40B4-BE49-F238E27FC236}">
                  <a16:creationId xmlns:a16="http://schemas.microsoft.com/office/drawing/2014/main" id="{BD006E31-6789-2AC1-E7D7-B45CFE377B16}"/>
                </a:ext>
              </a:extLst>
            </p:cNvPr>
            <p:cNvSpPr/>
            <p:nvPr/>
          </p:nvSpPr>
          <p:spPr>
            <a:xfrm>
              <a:off x="8318641" y="3452539"/>
              <a:ext cx="555012" cy="846582"/>
            </a:xfrm>
            <a:prstGeom prst="rect">
              <a:avLst/>
            </a:prstGeom>
            <a:noFill/>
            <a:ln>
              <a:noFill/>
            </a:ln>
          </p:spPr>
          <p:txBody>
            <a:bodyPr spcFirstLastPara="1" wrap="square" lIns="0" tIns="45694" rIns="0" bIns="45694" anchor="b" anchorCtr="0">
              <a:noAutofit/>
            </a:bodyPr>
            <a:lstStyle/>
            <a:p>
              <a:pPr algn="ctr" defTabSz="685783">
                <a:defRPr/>
              </a:pPr>
              <a:r>
                <a:rPr lang="en" sz="600">
                  <a:solidFill>
                    <a:srgbClr val="FF8300"/>
                  </a:solidFill>
                  <a:latin typeface="Lato" panose="020F0502020204030203" pitchFamily="34" charset="77"/>
                  <a:ea typeface="Roboto"/>
                  <a:cs typeface="Roboto"/>
                  <a:sym typeface="Roboto"/>
                </a:rPr>
                <a:t>CML</a:t>
              </a:r>
            </a:p>
            <a:p>
              <a:pPr algn="ctr" defTabSz="685783">
                <a:defRPr/>
              </a:pPr>
              <a:endParaRPr sz="600">
                <a:solidFill>
                  <a:srgbClr val="FF8300"/>
                </a:solidFill>
                <a:latin typeface="Lato" panose="020F0502020204030203" pitchFamily="34" charset="77"/>
                <a:cs typeface="Arial"/>
                <a:sym typeface="Arial"/>
              </a:endParaRPr>
            </a:p>
          </p:txBody>
        </p:sp>
        <p:pic>
          <p:nvPicPr>
            <p:cNvPr id="155" name="Google Shape;522;p65" descr="A close up of a sign&#10;&#10;Description automatically generated">
              <a:extLst>
                <a:ext uri="{FF2B5EF4-FFF2-40B4-BE49-F238E27FC236}">
                  <a16:creationId xmlns:a16="http://schemas.microsoft.com/office/drawing/2014/main" id="{986F67EB-76BB-02EF-D558-00E124C2D67C}"/>
                </a:ext>
              </a:extLst>
            </p:cNvPr>
            <p:cNvPicPr preferRelativeResize="0"/>
            <p:nvPr/>
          </p:nvPicPr>
          <p:blipFill rotWithShape="1">
            <a:blip r:embed="rId4">
              <a:alphaModFix/>
            </a:blip>
            <a:srcRect/>
            <a:stretch/>
          </p:blipFill>
          <p:spPr>
            <a:xfrm>
              <a:off x="8389135" y="3510752"/>
              <a:ext cx="328875" cy="365712"/>
            </a:xfrm>
            <a:prstGeom prst="rect">
              <a:avLst/>
            </a:prstGeom>
            <a:noFill/>
            <a:ln>
              <a:noFill/>
            </a:ln>
          </p:spPr>
        </p:pic>
        <p:sp>
          <p:nvSpPr>
            <p:cNvPr id="156" name="Google Shape;524;p65">
              <a:extLst>
                <a:ext uri="{FF2B5EF4-FFF2-40B4-BE49-F238E27FC236}">
                  <a16:creationId xmlns:a16="http://schemas.microsoft.com/office/drawing/2014/main" id="{6B756205-3D02-2700-ECAF-0AF155F7D11D}"/>
                </a:ext>
              </a:extLst>
            </p:cNvPr>
            <p:cNvSpPr/>
            <p:nvPr/>
          </p:nvSpPr>
          <p:spPr>
            <a:xfrm>
              <a:off x="5678081" y="3452539"/>
              <a:ext cx="555012" cy="846582"/>
            </a:xfrm>
            <a:prstGeom prst="rect">
              <a:avLst/>
            </a:prstGeom>
            <a:noFill/>
            <a:ln>
              <a:noFill/>
            </a:ln>
          </p:spPr>
          <p:txBody>
            <a:bodyPr spcFirstLastPara="1" wrap="square" lIns="0" tIns="45694" rIns="0" bIns="45694" anchor="b" anchorCtr="0">
              <a:noAutofit/>
            </a:bodyPr>
            <a:lstStyle/>
            <a:p>
              <a:pPr algn="ctr" defTabSz="685783">
                <a:defRPr/>
              </a:pPr>
              <a:r>
                <a:rPr lang="en" sz="600">
                  <a:solidFill>
                    <a:srgbClr val="FF8300"/>
                  </a:solidFill>
                  <a:latin typeface="Lato" panose="020F0502020204030203" pitchFamily="34" charset="77"/>
                  <a:ea typeface="Roboto"/>
                  <a:cs typeface="Roboto"/>
                  <a:sym typeface="Roboto"/>
                </a:rPr>
                <a:t>CDF</a:t>
              </a:r>
            </a:p>
            <a:p>
              <a:pPr algn="ctr" defTabSz="685783">
                <a:defRPr/>
              </a:pPr>
              <a:endParaRPr sz="600">
                <a:solidFill>
                  <a:srgbClr val="FF8300"/>
                </a:solidFill>
                <a:latin typeface="Lato" panose="020F0502020204030203" pitchFamily="34" charset="77"/>
                <a:cs typeface="Arial"/>
                <a:sym typeface="Arial"/>
              </a:endParaRPr>
            </a:p>
          </p:txBody>
        </p:sp>
        <p:pic>
          <p:nvPicPr>
            <p:cNvPr id="157" name="Google Shape;525;p65">
              <a:extLst>
                <a:ext uri="{FF2B5EF4-FFF2-40B4-BE49-F238E27FC236}">
                  <a16:creationId xmlns:a16="http://schemas.microsoft.com/office/drawing/2014/main" id="{7A8E8D20-5695-EF44-E671-C12E85BD6CA5}"/>
                </a:ext>
              </a:extLst>
            </p:cNvPr>
            <p:cNvPicPr preferRelativeResize="0"/>
            <p:nvPr/>
          </p:nvPicPr>
          <p:blipFill rotWithShape="1">
            <a:blip r:embed="rId5">
              <a:alphaModFix/>
            </a:blip>
            <a:srcRect/>
            <a:stretch/>
          </p:blipFill>
          <p:spPr>
            <a:xfrm>
              <a:off x="5757430" y="3510752"/>
              <a:ext cx="328875" cy="365712"/>
            </a:xfrm>
            <a:prstGeom prst="rect">
              <a:avLst/>
            </a:prstGeom>
            <a:noFill/>
            <a:ln>
              <a:noFill/>
            </a:ln>
          </p:spPr>
        </p:pic>
        <p:pic>
          <p:nvPicPr>
            <p:cNvPr id="158" name="Google Shape;527;p65" descr="A close up of a sign&#10;&#10;Description automatically generated">
              <a:extLst>
                <a:ext uri="{FF2B5EF4-FFF2-40B4-BE49-F238E27FC236}">
                  <a16:creationId xmlns:a16="http://schemas.microsoft.com/office/drawing/2014/main" id="{4B978CD8-4BBA-A460-24CD-3876AEC9552F}"/>
                </a:ext>
              </a:extLst>
            </p:cNvPr>
            <p:cNvPicPr preferRelativeResize="0"/>
            <p:nvPr/>
          </p:nvPicPr>
          <p:blipFill rotWithShape="1">
            <a:blip r:embed="rId6">
              <a:alphaModFix/>
            </a:blip>
            <a:srcRect/>
            <a:stretch/>
          </p:blipFill>
          <p:spPr>
            <a:xfrm>
              <a:off x="7731207" y="3510752"/>
              <a:ext cx="328875" cy="365712"/>
            </a:xfrm>
            <a:prstGeom prst="rect">
              <a:avLst/>
            </a:prstGeom>
            <a:noFill/>
            <a:ln>
              <a:noFill/>
            </a:ln>
          </p:spPr>
        </p:pic>
        <p:sp>
          <p:nvSpPr>
            <p:cNvPr id="159" name="Google Shape;528;p65">
              <a:extLst>
                <a:ext uri="{FF2B5EF4-FFF2-40B4-BE49-F238E27FC236}">
                  <a16:creationId xmlns:a16="http://schemas.microsoft.com/office/drawing/2014/main" id="{4BC4E371-CC3D-F546-64C4-9B84E91E5CFB}"/>
                </a:ext>
              </a:extLst>
            </p:cNvPr>
            <p:cNvSpPr/>
            <p:nvPr/>
          </p:nvSpPr>
          <p:spPr>
            <a:xfrm>
              <a:off x="7658499" y="3452539"/>
              <a:ext cx="555012" cy="846582"/>
            </a:xfrm>
            <a:prstGeom prst="rect">
              <a:avLst/>
            </a:prstGeom>
            <a:noFill/>
            <a:ln>
              <a:noFill/>
            </a:ln>
          </p:spPr>
          <p:txBody>
            <a:bodyPr spcFirstLastPara="1" wrap="square" lIns="0" tIns="45694" rIns="0" bIns="45694" anchor="b" anchorCtr="0">
              <a:noAutofit/>
            </a:bodyPr>
            <a:lstStyle/>
            <a:p>
              <a:pPr algn="ctr" defTabSz="685783">
                <a:defRPr/>
              </a:pPr>
              <a:r>
                <a:rPr lang="en" sz="600">
                  <a:solidFill>
                    <a:prstClr val="white">
                      <a:lumMod val="65000"/>
                    </a:prstClr>
                  </a:solidFill>
                  <a:latin typeface="Lato" panose="020F0502020204030203" pitchFamily="34" charset="77"/>
                  <a:ea typeface="Roboto"/>
                  <a:cs typeface="Roboto"/>
                  <a:sym typeface="Roboto"/>
                </a:rPr>
                <a:t>ODB</a:t>
              </a:r>
            </a:p>
            <a:p>
              <a:pPr algn="ctr" defTabSz="685783">
                <a:defRPr/>
              </a:pPr>
              <a:endParaRPr sz="600">
                <a:solidFill>
                  <a:prstClr val="white">
                    <a:lumMod val="65000"/>
                  </a:prstClr>
                </a:solidFill>
                <a:latin typeface="Lato" panose="020F0502020204030203" pitchFamily="34" charset="77"/>
                <a:cs typeface="Arial"/>
                <a:sym typeface="Arial"/>
              </a:endParaRPr>
            </a:p>
          </p:txBody>
        </p:sp>
        <p:sp>
          <p:nvSpPr>
            <p:cNvPr id="160" name="Google Shape;529;p65">
              <a:extLst>
                <a:ext uri="{FF2B5EF4-FFF2-40B4-BE49-F238E27FC236}">
                  <a16:creationId xmlns:a16="http://schemas.microsoft.com/office/drawing/2014/main" id="{0ED8522A-0358-EC36-61CF-D476DE56026B}"/>
                </a:ext>
              </a:extLst>
            </p:cNvPr>
            <p:cNvSpPr/>
            <p:nvPr/>
          </p:nvSpPr>
          <p:spPr>
            <a:xfrm>
              <a:off x="5540334" y="2288112"/>
              <a:ext cx="3458750" cy="762833"/>
            </a:xfrm>
            <a:prstGeom prst="rect">
              <a:avLst/>
            </a:prstGeom>
            <a:noFill/>
            <a:ln w="9525" cap="flat" cmpd="sng">
              <a:solidFill>
                <a:srgbClr val="FF8300"/>
              </a:solidFill>
              <a:prstDash val="solid"/>
              <a:round/>
              <a:headEnd type="none" w="sm" len="sm"/>
              <a:tailEnd type="none" w="sm" len="sm"/>
            </a:ln>
          </p:spPr>
          <p:txBody>
            <a:bodyPr spcFirstLastPara="1" wrap="square" lIns="91413" tIns="45694" rIns="91413" bIns="45694" anchor="ctr" anchorCtr="0">
              <a:noAutofit/>
            </a:bodyPr>
            <a:lstStyle/>
            <a:p>
              <a:pPr defTabSz="685783">
                <a:defRPr/>
              </a:pPr>
              <a:r>
                <a:rPr lang="en" sz="700" b="1">
                  <a:solidFill>
                    <a:srgbClr val="FF8300"/>
                  </a:solidFill>
                  <a:latin typeface="Roboto Light"/>
                  <a:ea typeface="Roboto Light"/>
                  <a:cs typeface="Roboto Light"/>
                  <a:sym typeface="Roboto Light"/>
                </a:rPr>
                <a:t>MANAGEMENT </a:t>
              </a:r>
              <a:br>
                <a:rPr lang="en" sz="700" b="1">
                  <a:solidFill>
                    <a:srgbClr val="FF8300"/>
                  </a:solidFill>
                  <a:latin typeface="Roboto Light"/>
                  <a:ea typeface="Roboto Light"/>
                  <a:cs typeface="Roboto Light"/>
                  <a:sym typeface="Roboto Light"/>
                </a:rPr>
              </a:br>
              <a:r>
                <a:rPr lang="en" sz="700" b="1">
                  <a:solidFill>
                    <a:srgbClr val="FF8300"/>
                  </a:solidFill>
                  <a:latin typeface="Roboto Light"/>
                  <a:ea typeface="Roboto Light"/>
                  <a:cs typeface="Roboto Light"/>
                  <a:sym typeface="Roboto Light"/>
                </a:rPr>
                <a:t>CONSOLE</a:t>
              </a:r>
              <a:endParaRPr sz="400" b="1">
                <a:solidFill>
                  <a:srgbClr val="FF8300"/>
                </a:solidFill>
                <a:latin typeface="Roboto Light"/>
                <a:ea typeface="Roboto Light"/>
                <a:cs typeface="Roboto Light"/>
                <a:sym typeface="Roboto Light"/>
              </a:endParaRPr>
            </a:p>
          </p:txBody>
        </p:sp>
        <p:sp>
          <p:nvSpPr>
            <p:cNvPr id="161" name="Google Shape;530;p65">
              <a:extLst>
                <a:ext uri="{FF2B5EF4-FFF2-40B4-BE49-F238E27FC236}">
                  <a16:creationId xmlns:a16="http://schemas.microsoft.com/office/drawing/2014/main" id="{B2CE1F72-04C6-6F17-AD1D-822A87F79FFF}"/>
                </a:ext>
              </a:extLst>
            </p:cNvPr>
            <p:cNvSpPr txBox="1"/>
            <p:nvPr/>
          </p:nvSpPr>
          <p:spPr>
            <a:xfrm>
              <a:off x="6656372" y="2538901"/>
              <a:ext cx="590323" cy="304760"/>
            </a:xfrm>
            <a:prstGeom prst="rect">
              <a:avLst/>
            </a:prstGeom>
            <a:noFill/>
            <a:ln>
              <a:noFill/>
            </a:ln>
          </p:spPr>
          <p:txBody>
            <a:bodyPr spcFirstLastPara="1" wrap="square" lIns="0" tIns="0" rIns="0" bIns="0" anchor="ctr" anchorCtr="0">
              <a:noAutofit/>
            </a:bodyPr>
            <a:lstStyle/>
            <a:p>
              <a:pPr algn="ctr" defTabSz="685783">
                <a:defRPr/>
              </a:pPr>
              <a:r>
                <a:rPr lang="en" sz="500">
                  <a:solidFill>
                    <a:srgbClr val="FF8300"/>
                  </a:solidFill>
                  <a:latin typeface="Roboto Light"/>
                  <a:ea typeface="Roboto Light"/>
                  <a:cs typeface="Roboto Light"/>
                  <a:sym typeface="Roboto Light"/>
                </a:rPr>
                <a:t>DATA </a:t>
              </a:r>
              <a:br>
                <a:rPr lang="en" sz="500">
                  <a:solidFill>
                    <a:srgbClr val="FF8300"/>
                  </a:solidFill>
                  <a:latin typeface="Roboto Light"/>
                  <a:ea typeface="Roboto Light"/>
                  <a:cs typeface="Roboto Light"/>
                  <a:sym typeface="Roboto Light"/>
                </a:rPr>
              </a:br>
              <a:r>
                <a:rPr lang="en" sz="500">
                  <a:solidFill>
                    <a:srgbClr val="FF8300"/>
                  </a:solidFill>
                  <a:latin typeface="Roboto Light"/>
                  <a:ea typeface="Roboto Light"/>
                  <a:cs typeface="Roboto Light"/>
                  <a:sym typeface="Roboto Light"/>
                </a:rPr>
                <a:t>CATALOG</a:t>
              </a:r>
              <a:endParaRPr sz="500">
                <a:solidFill>
                  <a:srgbClr val="000000"/>
                </a:solidFill>
                <a:latin typeface="Roboto Light"/>
                <a:ea typeface="Roboto Light"/>
                <a:cs typeface="Roboto Light"/>
                <a:sym typeface="Roboto Light"/>
              </a:endParaRPr>
            </a:p>
          </p:txBody>
        </p:sp>
        <p:sp>
          <p:nvSpPr>
            <p:cNvPr id="162" name="Google Shape;531;p65">
              <a:extLst>
                <a:ext uri="{FF2B5EF4-FFF2-40B4-BE49-F238E27FC236}">
                  <a16:creationId xmlns:a16="http://schemas.microsoft.com/office/drawing/2014/main" id="{9417A7AC-217E-2746-4EC4-15B33B337C07}"/>
                </a:ext>
              </a:extLst>
            </p:cNvPr>
            <p:cNvSpPr txBox="1"/>
            <p:nvPr/>
          </p:nvSpPr>
          <p:spPr>
            <a:xfrm>
              <a:off x="7454507" y="2518956"/>
              <a:ext cx="669030" cy="304760"/>
            </a:xfrm>
            <a:prstGeom prst="rect">
              <a:avLst/>
            </a:prstGeom>
            <a:noFill/>
            <a:ln>
              <a:noFill/>
            </a:ln>
          </p:spPr>
          <p:txBody>
            <a:bodyPr spcFirstLastPara="1" wrap="square" lIns="0" tIns="0" rIns="0" bIns="0" anchor="ctr" anchorCtr="0">
              <a:noAutofit/>
            </a:bodyPr>
            <a:lstStyle/>
            <a:p>
              <a:pPr algn="ctr" defTabSz="685783">
                <a:defRPr/>
              </a:pPr>
              <a:r>
                <a:rPr lang="en" sz="500">
                  <a:solidFill>
                    <a:srgbClr val="FF8300"/>
                  </a:solidFill>
                  <a:latin typeface="Roboto Light"/>
                  <a:ea typeface="Roboto Light"/>
                  <a:cs typeface="Roboto Light"/>
                  <a:sym typeface="Roboto Light"/>
                </a:rPr>
                <a:t>REPLICATION MANAGER</a:t>
              </a:r>
              <a:endParaRPr sz="500">
                <a:solidFill>
                  <a:srgbClr val="000000"/>
                </a:solidFill>
                <a:latin typeface="Roboto Light"/>
                <a:ea typeface="Roboto Light"/>
                <a:cs typeface="Roboto Light"/>
                <a:sym typeface="Roboto Light"/>
              </a:endParaRPr>
            </a:p>
          </p:txBody>
        </p:sp>
        <p:sp>
          <p:nvSpPr>
            <p:cNvPr id="163" name="Google Shape;532;p65">
              <a:extLst>
                <a:ext uri="{FF2B5EF4-FFF2-40B4-BE49-F238E27FC236}">
                  <a16:creationId xmlns:a16="http://schemas.microsoft.com/office/drawing/2014/main" id="{AEDE5FA7-9F8B-53C3-6CE7-F1C9E8A81A88}"/>
                </a:ext>
              </a:extLst>
            </p:cNvPr>
            <p:cNvSpPr txBox="1"/>
            <p:nvPr/>
          </p:nvSpPr>
          <p:spPr>
            <a:xfrm>
              <a:off x="8331348" y="2518956"/>
              <a:ext cx="590323" cy="304760"/>
            </a:xfrm>
            <a:prstGeom prst="rect">
              <a:avLst/>
            </a:prstGeom>
            <a:noFill/>
            <a:ln>
              <a:noFill/>
            </a:ln>
          </p:spPr>
          <p:txBody>
            <a:bodyPr spcFirstLastPara="1" wrap="square" lIns="0" tIns="0" rIns="0" bIns="0" anchor="ctr" anchorCtr="0">
              <a:noAutofit/>
            </a:bodyPr>
            <a:lstStyle/>
            <a:p>
              <a:pPr algn="ctr" defTabSz="685783">
                <a:defRPr/>
              </a:pPr>
              <a:r>
                <a:rPr lang="en" sz="500">
                  <a:solidFill>
                    <a:srgbClr val="FF8300"/>
                  </a:solidFill>
                  <a:latin typeface="Roboto Light"/>
                  <a:ea typeface="Roboto Light"/>
                  <a:cs typeface="Roboto Light"/>
                  <a:sym typeface="Roboto Light"/>
                </a:rPr>
                <a:t>WORKLOAD MANAGER</a:t>
              </a:r>
              <a:endParaRPr sz="500">
                <a:solidFill>
                  <a:srgbClr val="000000"/>
                </a:solidFill>
                <a:latin typeface="Roboto Light"/>
                <a:ea typeface="Roboto Light"/>
                <a:cs typeface="Roboto Light"/>
                <a:sym typeface="Roboto Light"/>
              </a:endParaRPr>
            </a:p>
          </p:txBody>
        </p:sp>
        <p:sp>
          <p:nvSpPr>
            <p:cNvPr id="164" name="Google Shape;503;p65">
              <a:extLst>
                <a:ext uri="{FF2B5EF4-FFF2-40B4-BE49-F238E27FC236}">
                  <a16:creationId xmlns:a16="http://schemas.microsoft.com/office/drawing/2014/main" id="{7DB9F361-F9D8-A1A1-6279-F4BC730BC843}"/>
                </a:ext>
              </a:extLst>
            </p:cNvPr>
            <p:cNvSpPr/>
            <p:nvPr/>
          </p:nvSpPr>
          <p:spPr>
            <a:xfrm>
              <a:off x="1146501" y="4951517"/>
              <a:ext cx="7849898" cy="365552"/>
            </a:xfrm>
            <a:prstGeom prst="rect">
              <a:avLst/>
            </a:prstGeom>
            <a:solidFill>
              <a:schemeClr val="bg1"/>
            </a:solidFill>
            <a:ln w="9525" cap="flat" cmpd="sng">
              <a:solidFill>
                <a:schemeClr val="accent1"/>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s-ES" sz="800">
                  <a:solidFill>
                    <a:srgbClr val="F96701"/>
                  </a:solidFill>
                  <a:latin typeface="Roboto Light"/>
                  <a:ea typeface="Roboto Light"/>
                  <a:cs typeface="Roboto Light"/>
                  <a:sym typeface="Roboto Light"/>
                </a:rPr>
                <a:t>Metadato + Seguridad + Gobierno</a:t>
              </a:r>
              <a:endParaRPr sz="800">
                <a:solidFill>
                  <a:srgbClr val="F96701"/>
                </a:solidFill>
                <a:latin typeface="Roboto Light"/>
                <a:ea typeface="Roboto Light"/>
                <a:cs typeface="Roboto Light"/>
                <a:sym typeface="Roboto Light"/>
              </a:endParaRPr>
            </a:p>
          </p:txBody>
        </p:sp>
        <p:pic>
          <p:nvPicPr>
            <p:cNvPr id="165" name="Google Shape;504;p65">
              <a:extLst>
                <a:ext uri="{FF2B5EF4-FFF2-40B4-BE49-F238E27FC236}">
                  <a16:creationId xmlns:a16="http://schemas.microsoft.com/office/drawing/2014/main" id="{6734981E-E150-E125-23B0-DBECC26F3C6E}"/>
                </a:ext>
              </a:extLst>
            </p:cNvPr>
            <p:cNvPicPr preferRelativeResize="0"/>
            <p:nvPr/>
          </p:nvPicPr>
          <p:blipFill rotWithShape="1">
            <a:blip r:embed="rId7">
              <a:alphaModFix/>
            </a:blip>
            <a:srcRect t="29691"/>
            <a:stretch/>
          </p:blipFill>
          <p:spPr>
            <a:xfrm>
              <a:off x="3197842" y="5048315"/>
              <a:ext cx="425493" cy="171956"/>
            </a:xfrm>
            <a:prstGeom prst="rect">
              <a:avLst/>
            </a:prstGeom>
            <a:noFill/>
            <a:ln>
              <a:noFill/>
            </a:ln>
          </p:spPr>
        </p:pic>
        <p:sp>
          <p:nvSpPr>
            <p:cNvPr id="166" name="Google Shape;508;p65">
              <a:extLst>
                <a:ext uri="{FF2B5EF4-FFF2-40B4-BE49-F238E27FC236}">
                  <a16:creationId xmlns:a16="http://schemas.microsoft.com/office/drawing/2014/main" id="{4B207AE2-C349-CCA6-64F8-C8566F68B2FA}"/>
                </a:ext>
              </a:extLst>
            </p:cNvPr>
            <p:cNvSpPr/>
            <p:nvPr/>
          </p:nvSpPr>
          <p:spPr>
            <a:xfrm>
              <a:off x="3175501" y="3865699"/>
              <a:ext cx="1962291" cy="907815"/>
            </a:xfrm>
            <a:prstGeom prst="rect">
              <a:avLst/>
            </a:prstGeom>
            <a:noFill/>
            <a:ln w="9525" cap="flat" cmpd="sng">
              <a:solidFill>
                <a:srgbClr val="00A3AF"/>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a:solidFill>
                    <a:srgbClr val="00A3AF"/>
                  </a:solidFill>
                  <a:latin typeface="Roboto Light"/>
                  <a:ea typeface="Roboto Light"/>
                  <a:cs typeface="Roboto Light"/>
                  <a:sym typeface="Roboto Light"/>
                </a:rPr>
                <a:t>Cargas de </a:t>
              </a:r>
              <a:r>
                <a:rPr lang="en" sz="800" b="1" err="1">
                  <a:solidFill>
                    <a:srgbClr val="00A3AF"/>
                  </a:solidFill>
                  <a:latin typeface="Roboto Light"/>
                  <a:ea typeface="Roboto Light"/>
                  <a:cs typeface="Roboto Light"/>
                  <a:sym typeface="Roboto Light"/>
                </a:rPr>
                <a:t>trabajo</a:t>
              </a:r>
              <a:r>
                <a:rPr lang="en" sz="800" b="1">
                  <a:solidFill>
                    <a:srgbClr val="00A3AF"/>
                  </a:solidFill>
                  <a:latin typeface="Roboto Light"/>
                  <a:ea typeface="Roboto Light"/>
                  <a:cs typeface="Roboto Light"/>
                  <a:sym typeface="Roboto Light"/>
                </a:rPr>
                <a:t> </a:t>
              </a:r>
              <a:r>
                <a:rPr lang="en" sz="800" b="1" err="1">
                  <a:solidFill>
                    <a:srgbClr val="00A3AF"/>
                  </a:solidFill>
                  <a:latin typeface="Roboto Light"/>
                  <a:ea typeface="Roboto Light"/>
                  <a:cs typeface="Roboto Light"/>
                  <a:sym typeface="Roboto Light"/>
                </a:rPr>
                <a:t>en</a:t>
              </a:r>
              <a:r>
                <a:rPr lang="en" sz="800" b="1">
                  <a:solidFill>
                    <a:srgbClr val="00A3AF"/>
                  </a:solidFill>
                  <a:latin typeface="Roboto Light"/>
                  <a:ea typeface="Roboto Light"/>
                  <a:cs typeface="Roboto Light"/>
                  <a:sym typeface="Roboto Light"/>
                </a:rPr>
                <a:t> Bare Metal </a:t>
              </a:r>
              <a:r>
                <a:rPr lang="en" sz="800">
                  <a:solidFill>
                    <a:srgbClr val="00A3AF"/>
                  </a:solidFill>
                  <a:latin typeface="Roboto Light"/>
                  <a:ea typeface="Roboto Light"/>
                  <a:cs typeface="Roboto Light"/>
                  <a:sym typeface="Roboto Light"/>
                </a:rPr>
                <a:t>(co-</a:t>
              </a:r>
              <a:r>
                <a:rPr lang="en" sz="800" err="1">
                  <a:solidFill>
                    <a:srgbClr val="00A3AF"/>
                  </a:solidFill>
                  <a:latin typeface="Roboto Light"/>
                  <a:ea typeface="Roboto Light"/>
                  <a:cs typeface="Roboto Light"/>
                  <a:sym typeface="Roboto Light"/>
                </a:rPr>
                <a:t>emplazadas</a:t>
              </a:r>
              <a:r>
                <a:rPr lang="en" sz="800">
                  <a:solidFill>
                    <a:srgbClr val="00A3AF"/>
                  </a:solidFill>
                  <a:latin typeface="Roboto Light"/>
                  <a:ea typeface="Roboto Light"/>
                  <a:cs typeface="Roboto Light"/>
                  <a:sym typeface="Roboto Light"/>
                </a:rPr>
                <a:t> con </a:t>
              </a:r>
              <a:r>
                <a:rPr lang="en" sz="800" err="1">
                  <a:solidFill>
                    <a:srgbClr val="00A3AF"/>
                  </a:solidFill>
                  <a:latin typeface="Roboto Light"/>
                  <a:ea typeface="Roboto Light"/>
                  <a:cs typeface="Roboto Light"/>
                  <a:sym typeface="Roboto Light"/>
                </a:rPr>
                <a:t>el</a:t>
              </a:r>
              <a:r>
                <a:rPr lang="en" sz="800">
                  <a:solidFill>
                    <a:srgbClr val="00A3AF"/>
                  </a:solidFill>
                  <a:latin typeface="Roboto Light"/>
                  <a:ea typeface="Roboto Light"/>
                  <a:cs typeface="Roboto Light"/>
                  <a:sym typeface="Roboto Light"/>
                </a:rPr>
                <a:t> </a:t>
              </a:r>
              <a:r>
                <a:rPr lang="en" sz="800" err="1">
                  <a:solidFill>
                    <a:srgbClr val="00A3AF"/>
                  </a:solidFill>
                  <a:latin typeface="Roboto Light"/>
                  <a:ea typeface="Roboto Light"/>
                  <a:cs typeface="Roboto Light"/>
                  <a:sym typeface="Roboto Light"/>
                </a:rPr>
                <a:t>dato</a:t>
              </a:r>
              <a:r>
                <a:rPr lang="en" sz="800">
                  <a:solidFill>
                    <a:srgbClr val="00A3AF"/>
                  </a:solidFill>
                  <a:latin typeface="Roboto Light"/>
                  <a:ea typeface="Roboto Light"/>
                  <a:cs typeface="Roboto Light"/>
                  <a:sym typeface="Roboto Light"/>
                </a:rPr>
                <a:t>)</a:t>
              </a:r>
              <a:endParaRPr sz="600">
                <a:solidFill>
                  <a:srgbClr val="00A3AF"/>
                </a:solidFill>
                <a:latin typeface="Roboto Light"/>
                <a:ea typeface="Roboto Light"/>
                <a:cs typeface="Roboto Light"/>
                <a:sym typeface="Roboto Light"/>
              </a:endParaRPr>
            </a:p>
          </p:txBody>
        </p:sp>
        <p:sp>
          <p:nvSpPr>
            <p:cNvPr id="167" name="Google Shape;1948;p96">
              <a:extLst>
                <a:ext uri="{FF2B5EF4-FFF2-40B4-BE49-F238E27FC236}">
                  <a16:creationId xmlns:a16="http://schemas.microsoft.com/office/drawing/2014/main" id="{5C7BD008-A144-CFC2-2144-32AC7E273086}"/>
                </a:ext>
              </a:extLst>
            </p:cNvPr>
            <p:cNvSpPr/>
            <p:nvPr/>
          </p:nvSpPr>
          <p:spPr>
            <a:xfrm>
              <a:off x="5543021" y="4299121"/>
              <a:ext cx="3453378" cy="543555"/>
            </a:xfrm>
            <a:prstGeom prst="rect">
              <a:avLst/>
            </a:prstGeom>
            <a:noFill/>
            <a:ln w="9525" cap="flat" cmpd="sng">
              <a:solidFill>
                <a:srgbClr val="999999"/>
              </a:solidFill>
              <a:prstDash val="solid"/>
              <a:round/>
              <a:headEnd type="none" w="sm" len="sm"/>
              <a:tailEnd type="none" w="sm" len="sm"/>
            </a:ln>
          </p:spPr>
          <p:txBody>
            <a:bodyPr spcFirstLastPara="1" wrap="square" lIns="91413" tIns="45694" rIns="91413" bIns="45694" anchor="ctr" anchorCtr="0">
              <a:noAutofit/>
            </a:bodyPr>
            <a:lstStyle/>
            <a:p>
              <a:pPr defTabSz="685783">
                <a:defRPr/>
              </a:pPr>
              <a:r>
                <a:rPr lang="en" sz="800" b="1">
                  <a:solidFill>
                    <a:srgbClr val="EF7D14">
                      <a:lumMod val="75000"/>
                    </a:srgbClr>
                  </a:solidFill>
                  <a:latin typeface="Roboto Light"/>
                  <a:ea typeface="Roboto Light"/>
                  <a:cs typeface="Roboto Light"/>
                  <a:sym typeface="Roboto Light"/>
                </a:rPr>
                <a:t>Elastic Container Service </a:t>
              </a:r>
              <a:r>
                <a:rPr lang="en" sz="800">
                  <a:solidFill>
                    <a:srgbClr val="999999"/>
                  </a:solidFill>
                  <a:latin typeface="Roboto Light"/>
                  <a:ea typeface="Roboto Light"/>
                  <a:cs typeface="Roboto Light"/>
                  <a:sym typeface="Roboto Light"/>
                </a:rPr>
                <a:t>(K8S) - </a:t>
              </a:r>
              <a:endParaRPr>
                <a:solidFill>
                  <a:srgbClr val="999999"/>
                </a:solidFill>
                <a:latin typeface="Calibri"/>
                <a:cs typeface="Arial"/>
                <a:sym typeface="Arial"/>
              </a:endParaRPr>
            </a:p>
          </p:txBody>
        </p:sp>
        <p:pic>
          <p:nvPicPr>
            <p:cNvPr id="168" name="Picture 4" descr="Rancher Brand Guidelines &amp; Resources">
              <a:extLst>
                <a:ext uri="{FF2B5EF4-FFF2-40B4-BE49-F238E27FC236}">
                  <a16:creationId xmlns:a16="http://schemas.microsoft.com/office/drawing/2014/main" id="{978B9B80-CAB9-4BB1-DFE0-9BD3193BA5A9}"/>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925188" y="4608140"/>
              <a:ext cx="833814" cy="122756"/>
            </a:xfrm>
            <a:prstGeom prst="rect">
              <a:avLst/>
            </a:prstGeom>
            <a:noFill/>
            <a:extLst>
              <a:ext uri="{909E8E84-426E-40DD-AFC4-6F175D3DCCD1}">
                <a14:hiddenFill xmlns:a14="http://schemas.microsoft.com/office/drawing/2010/main">
                  <a:solidFill>
                    <a:srgbClr val="FFFFFF"/>
                  </a:solidFill>
                </a14:hiddenFill>
              </a:ext>
            </a:extLst>
          </p:spPr>
        </p:pic>
      </p:grpSp>
      <p:sp>
        <p:nvSpPr>
          <p:cNvPr id="169" name="Google Shape;508;p65">
            <a:extLst>
              <a:ext uri="{FF2B5EF4-FFF2-40B4-BE49-F238E27FC236}">
                <a16:creationId xmlns:a16="http://schemas.microsoft.com/office/drawing/2014/main" id="{2E7CE737-0A12-C40C-B45E-7F90E0EAE034}"/>
              </a:ext>
            </a:extLst>
          </p:cNvPr>
          <p:cNvSpPr/>
          <p:nvPr/>
        </p:nvSpPr>
        <p:spPr>
          <a:xfrm>
            <a:off x="1973186" y="2853840"/>
            <a:ext cx="1156369" cy="534971"/>
          </a:xfrm>
          <a:prstGeom prst="rect">
            <a:avLst/>
          </a:prstGeom>
          <a:solidFill>
            <a:schemeClr val="bg1"/>
          </a:solidFill>
          <a:ln w="9525" cap="flat" cmpd="sng">
            <a:solidFill>
              <a:srgbClr val="7030A0"/>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a:solidFill>
                  <a:srgbClr val="7030A0"/>
                </a:solidFill>
                <a:latin typeface="Roboto Light"/>
                <a:ea typeface="Roboto Light"/>
                <a:cs typeface="Roboto Light"/>
                <a:sym typeface="Roboto Light"/>
              </a:rPr>
              <a:t>6 cores Cloudera Flow Management (</a:t>
            </a:r>
            <a:r>
              <a:rPr lang="en" sz="800" b="1" err="1">
                <a:solidFill>
                  <a:srgbClr val="7030A0"/>
                </a:solidFill>
                <a:latin typeface="Roboto Light"/>
                <a:ea typeface="Roboto Light"/>
                <a:cs typeface="Roboto Light"/>
                <a:sym typeface="Roboto Light"/>
              </a:rPr>
              <a:t>NiFi</a:t>
            </a:r>
            <a:r>
              <a:rPr lang="en" sz="800" b="1">
                <a:solidFill>
                  <a:srgbClr val="7030A0"/>
                </a:solidFill>
                <a:latin typeface="Roboto Light"/>
                <a:ea typeface="Roboto Light"/>
                <a:cs typeface="Roboto Light"/>
                <a:sym typeface="Roboto Light"/>
              </a:rPr>
              <a:t>)</a:t>
            </a:r>
          </a:p>
          <a:p>
            <a:pPr algn="ctr" defTabSz="685783">
              <a:defRPr/>
            </a:pPr>
            <a:r>
              <a:rPr lang="en" sz="800" b="1" err="1">
                <a:solidFill>
                  <a:srgbClr val="7030A0"/>
                </a:solidFill>
                <a:latin typeface="Roboto Light"/>
                <a:ea typeface="Roboto Light"/>
                <a:cs typeface="Roboto Light"/>
                <a:sym typeface="Roboto Light"/>
              </a:rPr>
              <a:t>XXSmall</a:t>
            </a:r>
            <a:endParaRPr sz="600">
              <a:solidFill>
                <a:srgbClr val="7030A0"/>
              </a:solidFill>
              <a:latin typeface="Roboto Light"/>
              <a:ea typeface="Roboto Light"/>
              <a:cs typeface="Roboto Light"/>
              <a:sym typeface="Roboto Light"/>
            </a:endParaRPr>
          </a:p>
        </p:txBody>
      </p:sp>
      <p:sp>
        <p:nvSpPr>
          <p:cNvPr id="170" name="Google Shape;508;p65">
            <a:extLst>
              <a:ext uri="{FF2B5EF4-FFF2-40B4-BE49-F238E27FC236}">
                <a16:creationId xmlns:a16="http://schemas.microsoft.com/office/drawing/2014/main" id="{17B3D98E-9D0B-CCF8-9ABF-2F13FCCC53A9}"/>
              </a:ext>
            </a:extLst>
          </p:cNvPr>
          <p:cNvSpPr/>
          <p:nvPr/>
        </p:nvSpPr>
        <p:spPr>
          <a:xfrm>
            <a:off x="3170654" y="2854127"/>
            <a:ext cx="1156369" cy="534971"/>
          </a:xfrm>
          <a:prstGeom prst="rect">
            <a:avLst/>
          </a:prstGeom>
          <a:solidFill>
            <a:schemeClr val="bg1"/>
          </a:solidFill>
          <a:ln w="9525" cap="flat" cmpd="sng">
            <a:solidFill>
              <a:srgbClr val="00A3AF"/>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a:solidFill>
                  <a:srgbClr val="00A3AF"/>
                </a:solidFill>
                <a:latin typeface="Roboto Light"/>
                <a:ea typeface="Roboto Light"/>
                <a:cs typeface="Roboto Light"/>
                <a:sym typeface="Roboto Light"/>
              </a:rPr>
              <a:t>5 </a:t>
            </a:r>
            <a:r>
              <a:rPr lang="en" sz="800" b="1" err="1">
                <a:solidFill>
                  <a:srgbClr val="00A3AF"/>
                </a:solidFill>
                <a:latin typeface="Roboto Light"/>
                <a:ea typeface="Roboto Light"/>
                <a:cs typeface="Roboto Light"/>
                <a:sym typeface="Roboto Light"/>
              </a:rPr>
              <a:t>nodos</a:t>
            </a:r>
            <a:r>
              <a:rPr lang="en" sz="800" b="1">
                <a:solidFill>
                  <a:srgbClr val="00A3AF"/>
                </a:solidFill>
                <a:latin typeface="Roboto Light"/>
                <a:ea typeface="Roboto Light"/>
                <a:cs typeface="Roboto Light"/>
                <a:sym typeface="Roboto Light"/>
              </a:rPr>
              <a:t> Worker</a:t>
            </a:r>
          </a:p>
          <a:p>
            <a:pPr algn="ctr" defTabSz="685783">
              <a:defRPr/>
            </a:pPr>
            <a:r>
              <a:rPr lang="en" sz="800" b="1">
                <a:solidFill>
                  <a:srgbClr val="00A3AF"/>
                </a:solidFill>
                <a:latin typeface="Roboto Light"/>
                <a:ea typeface="Roboto Light"/>
                <a:cs typeface="Roboto Light"/>
                <a:sym typeface="Roboto Light"/>
              </a:rPr>
              <a:t>Large</a:t>
            </a:r>
            <a:endParaRPr sz="600">
              <a:solidFill>
                <a:srgbClr val="00A3AF"/>
              </a:solidFill>
              <a:latin typeface="Roboto Light"/>
              <a:ea typeface="Roboto Light"/>
              <a:cs typeface="Roboto Light"/>
              <a:sym typeface="Roboto Light"/>
            </a:endParaRPr>
          </a:p>
        </p:txBody>
      </p:sp>
      <p:grpSp>
        <p:nvGrpSpPr>
          <p:cNvPr id="171" name="Group 37">
            <a:extLst>
              <a:ext uri="{FF2B5EF4-FFF2-40B4-BE49-F238E27FC236}">
                <a16:creationId xmlns:a16="http://schemas.microsoft.com/office/drawing/2014/main" id="{7455CC6D-4996-FFA8-96EB-95385D3B242A}"/>
              </a:ext>
            </a:extLst>
          </p:cNvPr>
          <p:cNvGrpSpPr/>
          <p:nvPr/>
        </p:nvGrpSpPr>
        <p:grpSpPr>
          <a:xfrm>
            <a:off x="3168451" y="3813164"/>
            <a:ext cx="1156369" cy="215418"/>
            <a:chOff x="1396478" y="2118446"/>
            <a:chExt cx="1541825" cy="287224"/>
          </a:xfrm>
        </p:grpSpPr>
        <p:sp>
          <p:nvSpPr>
            <p:cNvPr id="172" name="Google Shape;512;p65">
              <a:extLst>
                <a:ext uri="{FF2B5EF4-FFF2-40B4-BE49-F238E27FC236}">
                  <a16:creationId xmlns:a16="http://schemas.microsoft.com/office/drawing/2014/main" id="{D4519F5D-90DA-E2D3-1AA5-FF1549BB32F5}"/>
                </a:ext>
              </a:extLst>
            </p:cNvPr>
            <p:cNvSpPr/>
            <p:nvPr/>
          </p:nvSpPr>
          <p:spPr>
            <a:xfrm>
              <a:off x="1396478" y="2118446"/>
              <a:ext cx="1541825" cy="287224"/>
            </a:xfrm>
            <a:prstGeom prst="rect">
              <a:avLst/>
            </a:prstGeom>
            <a:solidFill>
              <a:schemeClr val="bg1"/>
            </a:solidFill>
            <a:ln w="9525" cap="flat" cmpd="sng">
              <a:solidFill>
                <a:schemeClr val="accent4"/>
              </a:solidFill>
              <a:prstDash val="solid"/>
              <a:round/>
              <a:headEnd type="none" w="sm" len="sm"/>
              <a:tailEnd type="none" w="sm" len="sm"/>
            </a:ln>
          </p:spPr>
          <p:txBody>
            <a:bodyPr spcFirstLastPara="1" wrap="square" lIns="91413" tIns="45694" rIns="91413" bIns="45694" anchor="ctr" anchorCtr="0">
              <a:noAutofit/>
            </a:bodyPr>
            <a:lstStyle/>
            <a:p>
              <a:pPr algn="ctr" defTabSz="685783">
                <a:defRPr/>
              </a:pPr>
              <a:endParaRPr sz="800">
                <a:solidFill>
                  <a:srgbClr val="4C9DD0">
                    <a:lumMod val="75000"/>
                  </a:srgbClr>
                </a:solidFill>
                <a:latin typeface="Roboto Light"/>
                <a:ea typeface="Roboto Light"/>
                <a:cs typeface="Roboto Light"/>
                <a:sym typeface="Roboto Light"/>
              </a:endParaRPr>
            </a:p>
          </p:txBody>
        </p:sp>
        <p:pic>
          <p:nvPicPr>
            <p:cNvPr id="173" name="Graphic 39" descr="No sign with solid fill">
              <a:extLst>
                <a:ext uri="{FF2B5EF4-FFF2-40B4-BE49-F238E27FC236}">
                  <a16:creationId xmlns:a16="http://schemas.microsoft.com/office/drawing/2014/main" id="{BF960A32-3803-D3D5-9E1B-5F70BA90CF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2488" y="2118446"/>
              <a:ext cx="287224" cy="287224"/>
            </a:xfrm>
            <a:prstGeom prst="rect">
              <a:avLst/>
            </a:prstGeom>
          </p:spPr>
        </p:pic>
      </p:grpSp>
      <p:sp>
        <p:nvSpPr>
          <p:cNvPr id="174" name="Google Shape;506;p65">
            <a:extLst>
              <a:ext uri="{FF2B5EF4-FFF2-40B4-BE49-F238E27FC236}">
                <a16:creationId xmlns:a16="http://schemas.microsoft.com/office/drawing/2014/main" id="{3ABC25EC-2261-4A26-A5D7-51FB9C2272EB}"/>
              </a:ext>
            </a:extLst>
          </p:cNvPr>
          <p:cNvSpPr/>
          <p:nvPr/>
        </p:nvSpPr>
        <p:spPr>
          <a:xfrm>
            <a:off x="1972771" y="3811871"/>
            <a:ext cx="1156369" cy="215418"/>
          </a:xfrm>
          <a:prstGeom prst="rect">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a:solidFill>
                  <a:srgbClr val="99C7E4">
                    <a:lumMod val="50000"/>
                  </a:srgbClr>
                </a:solidFill>
                <a:latin typeface="Roboto Light"/>
                <a:ea typeface="Roboto Light"/>
                <a:cs typeface="Roboto Light"/>
                <a:sym typeface="Roboto Light"/>
              </a:rPr>
              <a:t>200 TB </a:t>
            </a:r>
            <a:endParaRPr sz="600">
              <a:solidFill>
                <a:srgbClr val="99C7E4">
                  <a:lumMod val="50000"/>
                </a:srgbClr>
              </a:solidFill>
              <a:latin typeface="Roboto Light"/>
              <a:ea typeface="Roboto Light"/>
              <a:cs typeface="Roboto Light"/>
              <a:sym typeface="Roboto Light"/>
            </a:endParaRPr>
          </a:p>
        </p:txBody>
      </p:sp>
      <p:sp>
        <p:nvSpPr>
          <p:cNvPr id="175" name="Google Shape;1948;p96">
            <a:extLst>
              <a:ext uri="{FF2B5EF4-FFF2-40B4-BE49-F238E27FC236}">
                <a16:creationId xmlns:a16="http://schemas.microsoft.com/office/drawing/2014/main" id="{B68BB92F-83BE-74B1-C0A7-C3166FFED6BE}"/>
              </a:ext>
            </a:extLst>
          </p:cNvPr>
          <p:cNvSpPr/>
          <p:nvPr/>
        </p:nvSpPr>
        <p:spPr>
          <a:xfrm>
            <a:off x="4564034" y="3109253"/>
            <a:ext cx="2035059" cy="320315"/>
          </a:xfrm>
          <a:prstGeom prst="rect">
            <a:avLst/>
          </a:prstGeom>
          <a:solidFill>
            <a:schemeClr val="bg1"/>
          </a:solidFill>
          <a:ln w="9525" cap="flat" cmpd="sng">
            <a:solidFill>
              <a:srgbClr val="999999"/>
            </a:solidFill>
            <a:prstDash val="solid"/>
            <a:round/>
            <a:headEnd type="none" w="sm" len="sm"/>
            <a:tailEnd type="none" w="sm" len="sm"/>
          </a:ln>
        </p:spPr>
        <p:txBody>
          <a:bodyPr spcFirstLastPara="1" wrap="square" lIns="91413" tIns="45694" rIns="91413" bIns="45694" anchor="ctr" anchorCtr="0">
            <a:noAutofit/>
          </a:bodyPr>
          <a:lstStyle/>
          <a:p>
            <a:pPr algn="ctr" defTabSz="685783">
              <a:defRPr/>
            </a:pPr>
            <a:r>
              <a:rPr lang="en" sz="800" b="1">
                <a:solidFill>
                  <a:srgbClr val="EF7D14">
                    <a:lumMod val="75000"/>
                  </a:srgbClr>
                </a:solidFill>
                <a:latin typeface="Roboto Light"/>
                <a:ea typeface="Roboto Light"/>
                <a:cs typeface="Roboto Light"/>
                <a:sym typeface="Roboto Light"/>
              </a:rPr>
              <a:t>3 </a:t>
            </a:r>
            <a:r>
              <a:rPr lang="en" sz="800" b="1" err="1">
                <a:solidFill>
                  <a:srgbClr val="EF7D14">
                    <a:lumMod val="75000"/>
                  </a:srgbClr>
                </a:solidFill>
                <a:latin typeface="Roboto Light"/>
                <a:ea typeface="Roboto Light"/>
                <a:cs typeface="Roboto Light"/>
                <a:sym typeface="Roboto Light"/>
              </a:rPr>
              <a:t>nodos</a:t>
            </a:r>
            <a:r>
              <a:rPr lang="en" sz="800" b="1">
                <a:solidFill>
                  <a:srgbClr val="EF7D14">
                    <a:lumMod val="75000"/>
                  </a:srgbClr>
                </a:solidFill>
                <a:latin typeface="Roboto Light"/>
                <a:ea typeface="Roboto Light"/>
                <a:cs typeface="Roboto Light"/>
                <a:sym typeface="Roboto Light"/>
              </a:rPr>
              <a:t> ECS</a:t>
            </a:r>
          </a:p>
          <a:p>
            <a:pPr algn="ctr" defTabSz="685783">
              <a:defRPr/>
            </a:pPr>
            <a:r>
              <a:rPr lang="en" sz="800" b="1">
                <a:solidFill>
                  <a:srgbClr val="EF7D14">
                    <a:lumMod val="75000"/>
                  </a:srgbClr>
                </a:solidFill>
                <a:latin typeface="Roboto Light"/>
                <a:ea typeface="Roboto Light"/>
                <a:cs typeface="Roboto Light"/>
                <a:sym typeface="Roboto Light"/>
              </a:rPr>
              <a:t>Small </a:t>
            </a:r>
            <a:endParaRPr>
              <a:solidFill>
                <a:srgbClr val="999999"/>
              </a:solidFill>
              <a:latin typeface="Calibri"/>
              <a:cs typeface="Arial"/>
              <a:sym typeface="Arial"/>
            </a:endParaRPr>
          </a:p>
        </p:txBody>
      </p:sp>
      <p:grpSp>
        <p:nvGrpSpPr>
          <p:cNvPr id="176" name="Group 42">
            <a:extLst>
              <a:ext uri="{FF2B5EF4-FFF2-40B4-BE49-F238E27FC236}">
                <a16:creationId xmlns:a16="http://schemas.microsoft.com/office/drawing/2014/main" id="{D1C26BF7-46AE-2B2B-86B3-1228C84518EB}"/>
              </a:ext>
            </a:extLst>
          </p:cNvPr>
          <p:cNvGrpSpPr>
            <a:grpSpLocks noChangeAspect="1"/>
          </p:cNvGrpSpPr>
          <p:nvPr/>
        </p:nvGrpSpPr>
        <p:grpSpPr>
          <a:xfrm>
            <a:off x="5743852" y="3052329"/>
            <a:ext cx="4376633" cy="2262622"/>
            <a:chOff x="1079792" y="1795538"/>
            <a:chExt cx="8064514" cy="4169173"/>
          </a:xfrm>
        </p:grpSpPr>
        <p:sp>
          <p:nvSpPr>
            <p:cNvPr id="177" name="Google Shape;511;p65">
              <a:extLst>
                <a:ext uri="{FF2B5EF4-FFF2-40B4-BE49-F238E27FC236}">
                  <a16:creationId xmlns:a16="http://schemas.microsoft.com/office/drawing/2014/main" id="{EC2A1871-880A-C569-9C01-5E40670F116E}"/>
                </a:ext>
              </a:extLst>
            </p:cNvPr>
            <p:cNvSpPr/>
            <p:nvPr/>
          </p:nvSpPr>
          <p:spPr>
            <a:xfrm>
              <a:off x="1079792" y="3429001"/>
              <a:ext cx="4142387" cy="2535710"/>
            </a:xfrm>
            <a:prstGeom prst="rect">
              <a:avLst/>
            </a:prstGeom>
            <a:noFill/>
            <a:ln w="9525" cap="flat" cmpd="sng">
              <a:solidFill>
                <a:srgbClr val="00A3AF"/>
              </a:solidFill>
              <a:prstDash val="solid"/>
              <a:round/>
              <a:headEnd type="none" w="sm" len="sm"/>
              <a:tailEnd type="none" w="sm" len="sm"/>
            </a:ln>
          </p:spPr>
          <p:txBody>
            <a:bodyPr spcFirstLastPara="1" wrap="square" lIns="91413" tIns="45694" rIns="91413" bIns="45694" anchor="t" anchorCtr="0">
              <a:noAutofit/>
            </a:bodyPr>
            <a:lstStyle/>
            <a:p>
              <a:pPr algn="ctr" defTabSz="685783">
                <a:defRPr/>
              </a:pPr>
              <a:r>
                <a:rPr lang="en" sz="1100" b="1">
                  <a:solidFill>
                    <a:srgbClr val="00A3AF"/>
                  </a:solidFill>
                  <a:latin typeface="Roboto"/>
                  <a:ea typeface="Roboto"/>
                  <a:cs typeface="Roboto"/>
                  <a:sym typeface="Roboto"/>
                </a:rPr>
                <a:t>Private Cloud Base</a:t>
              </a:r>
              <a:endParaRPr sz="1100" b="1">
                <a:solidFill>
                  <a:srgbClr val="00A3AF"/>
                </a:solidFill>
                <a:latin typeface="Roboto"/>
                <a:ea typeface="Roboto"/>
                <a:cs typeface="Roboto"/>
                <a:sym typeface="Roboto"/>
              </a:endParaRPr>
            </a:p>
          </p:txBody>
        </p:sp>
        <p:sp>
          <p:nvSpPr>
            <p:cNvPr id="178" name="Google Shape;512;p65">
              <a:extLst>
                <a:ext uri="{FF2B5EF4-FFF2-40B4-BE49-F238E27FC236}">
                  <a16:creationId xmlns:a16="http://schemas.microsoft.com/office/drawing/2014/main" id="{5897B3FD-D3CF-2ECC-9828-4A5D0FAE5BDF}"/>
                </a:ext>
              </a:extLst>
            </p:cNvPr>
            <p:cNvSpPr/>
            <p:nvPr/>
          </p:nvSpPr>
          <p:spPr>
            <a:xfrm>
              <a:off x="3175501" y="5495072"/>
              <a:ext cx="1962291" cy="365552"/>
            </a:xfrm>
            <a:prstGeom prst="rect">
              <a:avLst/>
            </a:prstGeom>
            <a:noFill/>
            <a:ln w="9525" cap="flat" cmpd="sng">
              <a:solidFill>
                <a:schemeClr val="accent4"/>
              </a:solidFill>
              <a:prstDash val="solid"/>
              <a:round/>
              <a:headEnd type="none" w="sm" len="sm"/>
              <a:tailEnd type="none" w="sm" len="sm"/>
            </a:ln>
          </p:spPr>
          <p:txBody>
            <a:bodyPr spcFirstLastPara="1" wrap="square" lIns="91413" tIns="45694" rIns="91413" bIns="45694" anchor="ctr" anchorCtr="0">
              <a:noAutofit/>
            </a:bodyPr>
            <a:lstStyle/>
            <a:p>
              <a:pPr algn="ctr" defTabSz="685783">
                <a:defRPr/>
              </a:pPr>
              <a:r>
                <a:rPr lang="en" sz="800" b="1">
                  <a:solidFill>
                    <a:srgbClr val="4C9DD0">
                      <a:lumMod val="75000"/>
                    </a:srgbClr>
                  </a:solidFill>
                  <a:latin typeface="Roboto Light"/>
                  <a:ea typeface="Roboto Light"/>
                  <a:cs typeface="Roboto Light"/>
                  <a:sym typeface="Roboto Light"/>
                </a:rPr>
                <a:t>Ozone</a:t>
              </a:r>
              <a:r>
                <a:rPr lang="en" sz="800">
                  <a:solidFill>
                    <a:srgbClr val="4C9DD0">
                      <a:lumMod val="75000"/>
                    </a:srgbClr>
                  </a:solidFill>
                  <a:latin typeface="Roboto Light"/>
                  <a:ea typeface="Roboto Light"/>
                  <a:cs typeface="Roboto Light"/>
                  <a:sym typeface="Roboto Light"/>
                </a:rPr>
                <a:t> (Object Store)</a:t>
              </a:r>
              <a:endParaRPr sz="800">
                <a:solidFill>
                  <a:srgbClr val="4C9DD0">
                    <a:lumMod val="75000"/>
                  </a:srgbClr>
                </a:solidFill>
                <a:latin typeface="Roboto Light"/>
                <a:ea typeface="Roboto Light"/>
                <a:cs typeface="Roboto Light"/>
                <a:sym typeface="Roboto Light"/>
              </a:endParaRPr>
            </a:p>
          </p:txBody>
        </p:sp>
        <p:sp>
          <p:nvSpPr>
            <p:cNvPr id="179" name="Google Shape;508;p65">
              <a:extLst>
                <a:ext uri="{FF2B5EF4-FFF2-40B4-BE49-F238E27FC236}">
                  <a16:creationId xmlns:a16="http://schemas.microsoft.com/office/drawing/2014/main" id="{F4D5A153-2A4F-0205-D729-F36EAADCD727}"/>
                </a:ext>
              </a:extLst>
            </p:cNvPr>
            <p:cNvSpPr/>
            <p:nvPr/>
          </p:nvSpPr>
          <p:spPr>
            <a:xfrm>
              <a:off x="1146501" y="3865699"/>
              <a:ext cx="1962291" cy="907815"/>
            </a:xfrm>
            <a:prstGeom prst="rect">
              <a:avLst/>
            </a:prstGeom>
            <a:noFill/>
            <a:ln w="9525" cap="flat" cmpd="sng">
              <a:solidFill>
                <a:srgbClr val="7030A0"/>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err="1">
                  <a:solidFill>
                    <a:srgbClr val="7030A0"/>
                  </a:solidFill>
                  <a:latin typeface="Roboto Light"/>
                  <a:ea typeface="Roboto Light"/>
                  <a:cs typeface="Roboto Light"/>
                  <a:sym typeface="Roboto Light"/>
                </a:rPr>
                <a:t>Servicios</a:t>
              </a:r>
              <a:r>
                <a:rPr lang="en" sz="800" b="1">
                  <a:solidFill>
                    <a:srgbClr val="7030A0"/>
                  </a:solidFill>
                  <a:latin typeface="Roboto Light"/>
                  <a:ea typeface="Roboto Light"/>
                  <a:cs typeface="Roboto Light"/>
                  <a:sym typeface="Roboto Light"/>
                </a:rPr>
                <a:t> de Ingesta</a:t>
              </a:r>
              <a:endParaRPr sz="600">
                <a:solidFill>
                  <a:srgbClr val="7030A0"/>
                </a:solidFill>
                <a:latin typeface="Roboto Light"/>
                <a:ea typeface="Roboto Light"/>
                <a:cs typeface="Roboto Light"/>
                <a:sym typeface="Roboto Light"/>
              </a:endParaRPr>
            </a:p>
          </p:txBody>
        </p:sp>
        <p:sp>
          <p:nvSpPr>
            <p:cNvPr id="180" name="Google Shape;506;p65">
              <a:extLst>
                <a:ext uri="{FF2B5EF4-FFF2-40B4-BE49-F238E27FC236}">
                  <a16:creationId xmlns:a16="http://schemas.microsoft.com/office/drawing/2014/main" id="{589D9A4C-0FB4-F9C8-A559-0B273B948BF0}"/>
                </a:ext>
              </a:extLst>
            </p:cNvPr>
            <p:cNvSpPr/>
            <p:nvPr/>
          </p:nvSpPr>
          <p:spPr>
            <a:xfrm>
              <a:off x="1146501" y="5495072"/>
              <a:ext cx="1962291" cy="365552"/>
            </a:xfrm>
            <a:prstGeom prst="rect">
              <a:avLst/>
            </a:prstGeom>
            <a:noFill/>
            <a:ln w="9525" cap="flat" cmpd="sng">
              <a:solidFill>
                <a:schemeClr val="accent5">
                  <a:lumMod val="75000"/>
                </a:schemeClr>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a:solidFill>
                    <a:srgbClr val="99C7E4">
                      <a:lumMod val="50000"/>
                    </a:srgbClr>
                  </a:solidFill>
                  <a:latin typeface="Roboto Light"/>
                  <a:ea typeface="Roboto Light"/>
                  <a:cs typeface="Roboto Light"/>
                  <a:sym typeface="Roboto Light"/>
                </a:rPr>
                <a:t>HDFS</a:t>
              </a:r>
              <a:r>
                <a:rPr lang="en" sz="800">
                  <a:solidFill>
                    <a:srgbClr val="99C7E4">
                      <a:lumMod val="50000"/>
                    </a:srgbClr>
                  </a:solidFill>
                  <a:latin typeface="Roboto Light"/>
                  <a:ea typeface="Roboto Light"/>
                  <a:cs typeface="Roboto Light"/>
                  <a:sym typeface="Roboto Light"/>
                </a:rPr>
                <a:t> (File System)</a:t>
              </a:r>
              <a:endParaRPr sz="600">
                <a:solidFill>
                  <a:srgbClr val="99C7E4">
                    <a:lumMod val="50000"/>
                  </a:srgbClr>
                </a:solidFill>
                <a:latin typeface="Roboto Light"/>
                <a:ea typeface="Roboto Light"/>
                <a:cs typeface="Roboto Light"/>
                <a:sym typeface="Roboto Light"/>
              </a:endParaRPr>
            </a:p>
          </p:txBody>
        </p:sp>
        <p:sp>
          <p:nvSpPr>
            <p:cNvPr id="181" name="Google Shape;509;p65">
              <a:extLst>
                <a:ext uri="{FF2B5EF4-FFF2-40B4-BE49-F238E27FC236}">
                  <a16:creationId xmlns:a16="http://schemas.microsoft.com/office/drawing/2014/main" id="{564B8593-A292-37AF-50AB-65603AC12C96}"/>
                </a:ext>
              </a:extLst>
            </p:cNvPr>
            <p:cNvSpPr/>
            <p:nvPr/>
          </p:nvSpPr>
          <p:spPr>
            <a:xfrm>
              <a:off x="5429990" y="1795538"/>
              <a:ext cx="3714316" cy="3699534"/>
            </a:xfrm>
            <a:prstGeom prst="rect">
              <a:avLst/>
            </a:prstGeom>
            <a:noFill/>
            <a:ln w="9525" cap="flat" cmpd="sng">
              <a:solidFill>
                <a:srgbClr val="F96701"/>
              </a:solidFill>
              <a:prstDash val="solid"/>
              <a:round/>
              <a:headEnd type="none" w="sm" len="sm"/>
              <a:tailEnd type="none" w="sm" len="sm"/>
            </a:ln>
          </p:spPr>
          <p:txBody>
            <a:bodyPr spcFirstLastPara="1" wrap="square" lIns="91413" tIns="45694" rIns="91413" bIns="45694" anchor="t" anchorCtr="0">
              <a:noAutofit/>
            </a:bodyPr>
            <a:lstStyle/>
            <a:p>
              <a:pPr algn="ctr" defTabSz="685783">
                <a:defRPr/>
              </a:pPr>
              <a:r>
                <a:rPr lang="en" sz="1100" b="1">
                  <a:solidFill>
                    <a:srgbClr val="F96701"/>
                  </a:solidFill>
                  <a:latin typeface="Roboto"/>
                  <a:ea typeface="Roboto"/>
                  <a:cs typeface="Roboto"/>
                  <a:sym typeface="Roboto"/>
                </a:rPr>
                <a:t>Private Cloud Data Services</a:t>
              </a:r>
              <a:endParaRPr sz="1100" b="1">
                <a:solidFill>
                  <a:srgbClr val="F96701"/>
                </a:solidFill>
                <a:latin typeface="Roboto"/>
                <a:ea typeface="Roboto"/>
                <a:cs typeface="Roboto"/>
                <a:sym typeface="Roboto"/>
              </a:endParaRPr>
            </a:p>
          </p:txBody>
        </p:sp>
        <p:sp>
          <p:nvSpPr>
            <p:cNvPr id="182" name="Google Shape;515;p65">
              <a:extLst>
                <a:ext uri="{FF2B5EF4-FFF2-40B4-BE49-F238E27FC236}">
                  <a16:creationId xmlns:a16="http://schemas.microsoft.com/office/drawing/2014/main" id="{AB303513-24E1-3CBD-41FD-E953E4A9D0EF}"/>
                </a:ext>
              </a:extLst>
            </p:cNvPr>
            <p:cNvSpPr/>
            <p:nvPr/>
          </p:nvSpPr>
          <p:spPr>
            <a:xfrm>
              <a:off x="6338224" y="3452539"/>
              <a:ext cx="555012" cy="846582"/>
            </a:xfrm>
            <a:prstGeom prst="rect">
              <a:avLst/>
            </a:prstGeom>
            <a:noFill/>
            <a:ln>
              <a:noFill/>
            </a:ln>
          </p:spPr>
          <p:txBody>
            <a:bodyPr spcFirstLastPara="1" wrap="square" lIns="0" tIns="45694" rIns="0" bIns="45694" anchor="b" anchorCtr="0">
              <a:noAutofit/>
            </a:bodyPr>
            <a:lstStyle/>
            <a:p>
              <a:pPr algn="ctr" defTabSz="685783">
                <a:defRPr/>
              </a:pPr>
              <a:r>
                <a:rPr lang="en" sz="600">
                  <a:solidFill>
                    <a:srgbClr val="FF8300"/>
                  </a:solidFill>
                  <a:latin typeface="Lato" panose="020F0502020204030203" pitchFamily="34" charset="77"/>
                  <a:ea typeface="Roboto"/>
                  <a:cs typeface="Roboto"/>
                  <a:sym typeface="Roboto"/>
                </a:rPr>
                <a:t>CDE</a:t>
              </a:r>
            </a:p>
            <a:p>
              <a:pPr algn="ctr" defTabSz="685783">
                <a:defRPr/>
              </a:pPr>
              <a:endParaRPr sz="600">
                <a:solidFill>
                  <a:srgbClr val="FF8300"/>
                </a:solidFill>
                <a:latin typeface="Lato" panose="020F0502020204030203" pitchFamily="34" charset="77"/>
                <a:cs typeface="Arial"/>
                <a:sym typeface="Arial"/>
              </a:endParaRPr>
            </a:p>
          </p:txBody>
        </p:sp>
        <p:pic>
          <p:nvPicPr>
            <p:cNvPr id="183" name="Google Shape;516;p65" descr="A close up of a sign&#10;&#10;Description automatically generated">
              <a:extLst>
                <a:ext uri="{FF2B5EF4-FFF2-40B4-BE49-F238E27FC236}">
                  <a16:creationId xmlns:a16="http://schemas.microsoft.com/office/drawing/2014/main" id="{89832114-172C-58C3-9AE6-74AD59F4ABC6}"/>
                </a:ext>
              </a:extLst>
            </p:cNvPr>
            <p:cNvPicPr preferRelativeResize="0"/>
            <p:nvPr/>
          </p:nvPicPr>
          <p:blipFill rotWithShape="1">
            <a:blip r:embed="rId2">
              <a:alphaModFix/>
            </a:blip>
            <a:srcRect/>
            <a:stretch/>
          </p:blipFill>
          <p:spPr>
            <a:xfrm>
              <a:off x="6449485" y="3510752"/>
              <a:ext cx="328875" cy="365712"/>
            </a:xfrm>
            <a:prstGeom prst="rect">
              <a:avLst/>
            </a:prstGeom>
            <a:noFill/>
            <a:ln>
              <a:noFill/>
            </a:ln>
          </p:spPr>
        </p:pic>
        <p:sp>
          <p:nvSpPr>
            <p:cNvPr id="184" name="Google Shape;518;p65">
              <a:extLst>
                <a:ext uri="{FF2B5EF4-FFF2-40B4-BE49-F238E27FC236}">
                  <a16:creationId xmlns:a16="http://schemas.microsoft.com/office/drawing/2014/main" id="{BD83CF2C-D185-53A8-29AA-2F0BA809B606}"/>
                </a:ext>
              </a:extLst>
            </p:cNvPr>
            <p:cNvSpPr/>
            <p:nvPr/>
          </p:nvSpPr>
          <p:spPr>
            <a:xfrm>
              <a:off x="6998361" y="3452539"/>
              <a:ext cx="555012" cy="846582"/>
            </a:xfrm>
            <a:prstGeom prst="rect">
              <a:avLst/>
            </a:prstGeom>
            <a:noFill/>
            <a:ln>
              <a:noFill/>
            </a:ln>
          </p:spPr>
          <p:txBody>
            <a:bodyPr spcFirstLastPara="1" wrap="square" lIns="0" tIns="45694" rIns="0" bIns="45694" anchor="b" anchorCtr="0">
              <a:noAutofit/>
            </a:bodyPr>
            <a:lstStyle/>
            <a:p>
              <a:pPr algn="ctr" defTabSz="685783">
                <a:defRPr/>
              </a:pPr>
              <a:r>
                <a:rPr lang="en" sz="600">
                  <a:solidFill>
                    <a:srgbClr val="FF8300"/>
                  </a:solidFill>
                  <a:latin typeface="Lato" panose="020F0502020204030203" pitchFamily="34" charset="77"/>
                  <a:ea typeface="Roboto"/>
                  <a:cs typeface="Roboto"/>
                  <a:sym typeface="Roboto"/>
                </a:rPr>
                <a:t>CDW</a:t>
              </a:r>
            </a:p>
            <a:p>
              <a:pPr algn="ctr" defTabSz="685783">
                <a:defRPr/>
              </a:pPr>
              <a:endParaRPr sz="600">
                <a:solidFill>
                  <a:srgbClr val="FF8300"/>
                </a:solidFill>
                <a:latin typeface="Lato" panose="020F0502020204030203" pitchFamily="34" charset="77"/>
                <a:cs typeface="Arial"/>
                <a:sym typeface="Arial"/>
              </a:endParaRPr>
            </a:p>
          </p:txBody>
        </p:sp>
        <p:pic>
          <p:nvPicPr>
            <p:cNvPr id="185" name="Google Shape;519;p65" descr="A picture containing light&#10;&#10;Description automatically generated">
              <a:extLst>
                <a:ext uri="{FF2B5EF4-FFF2-40B4-BE49-F238E27FC236}">
                  <a16:creationId xmlns:a16="http://schemas.microsoft.com/office/drawing/2014/main" id="{9C3BD84C-ED96-9F1F-CE47-8AD89DBF7135}"/>
                </a:ext>
              </a:extLst>
            </p:cNvPr>
            <p:cNvPicPr preferRelativeResize="0"/>
            <p:nvPr/>
          </p:nvPicPr>
          <p:blipFill rotWithShape="1">
            <a:blip r:embed="rId3">
              <a:alphaModFix/>
            </a:blip>
            <a:srcRect/>
            <a:stretch/>
          </p:blipFill>
          <p:spPr>
            <a:xfrm>
              <a:off x="7073281" y="3510752"/>
              <a:ext cx="328875" cy="365712"/>
            </a:xfrm>
            <a:prstGeom prst="rect">
              <a:avLst/>
            </a:prstGeom>
            <a:noFill/>
            <a:ln>
              <a:noFill/>
            </a:ln>
          </p:spPr>
        </p:pic>
        <p:sp>
          <p:nvSpPr>
            <p:cNvPr id="186" name="Google Shape;521;p65">
              <a:extLst>
                <a:ext uri="{FF2B5EF4-FFF2-40B4-BE49-F238E27FC236}">
                  <a16:creationId xmlns:a16="http://schemas.microsoft.com/office/drawing/2014/main" id="{90854DE8-C5BA-CCD4-9FE0-7D8B5AF0D0F6}"/>
                </a:ext>
              </a:extLst>
            </p:cNvPr>
            <p:cNvSpPr/>
            <p:nvPr/>
          </p:nvSpPr>
          <p:spPr>
            <a:xfrm>
              <a:off x="8318641" y="3452539"/>
              <a:ext cx="555012" cy="846582"/>
            </a:xfrm>
            <a:prstGeom prst="rect">
              <a:avLst/>
            </a:prstGeom>
            <a:noFill/>
            <a:ln>
              <a:noFill/>
            </a:ln>
          </p:spPr>
          <p:txBody>
            <a:bodyPr spcFirstLastPara="1" wrap="square" lIns="0" tIns="45694" rIns="0" bIns="45694" anchor="b" anchorCtr="0">
              <a:noAutofit/>
            </a:bodyPr>
            <a:lstStyle/>
            <a:p>
              <a:pPr algn="ctr" defTabSz="685783">
                <a:defRPr/>
              </a:pPr>
              <a:r>
                <a:rPr lang="en" sz="600">
                  <a:solidFill>
                    <a:srgbClr val="FF8300"/>
                  </a:solidFill>
                  <a:latin typeface="Lato" panose="020F0502020204030203" pitchFamily="34" charset="77"/>
                  <a:ea typeface="Roboto"/>
                  <a:cs typeface="Roboto"/>
                  <a:sym typeface="Roboto"/>
                </a:rPr>
                <a:t>CML</a:t>
              </a:r>
            </a:p>
            <a:p>
              <a:pPr algn="ctr" defTabSz="685783">
                <a:defRPr/>
              </a:pPr>
              <a:endParaRPr sz="600">
                <a:solidFill>
                  <a:srgbClr val="FF8300"/>
                </a:solidFill>
                <a:latin typeface="Lato" panose="020F0502020204030203" pitchFamily="34" charset="77"/>
                <a:cs typeface="Arial"/>
                <a:sym typeface="Arial"/>
              </a:endParaRPr>
            </a:p>
          </p:txBody>
        </p:sp>
        <p:pic>
          <p:nvPicPr>
            <p:cNvPr id="187" name="Google Shape;522;p65" descr="A close up of a sign&#10;&#10;Description automatically generated">
              <a:extLst>
                <a:ext uri="{FF2B5EF4-FFF2-40B4-BE49-F238E27FC236}">
                  <a16:creationId xmlns:a16="http://schemas.microsoft.com/office/drawing/2014/main" id="{2E3E2BE2-A098-491F-90F5-FA508F8DF834}"/>
                </a:ext>
              </a:extLst>
            </p:cNvPr>
            <p:cNvPicPr preferRelativeResize="0"/>
            <p:nvPr/>
          </p:nvPicPr>
          <p:blipFill rotWithShape="1">
            <a:blip r:embed="rId4">
              <a:alphaModFix/>
            </a:blip>
            <a:srcRect/>
            <a:stretch/>
          </p:blipFill>
          <p:spPr>
            <a:xfrm>
              <a:off x="8389135" y="3510752"/>
              <a:ext cx="328875" cy="365712"/>
            </a:xfrm>
            <a:prstGeom prst="rect">
              <a:avLst/>
            </a:prstGeom>
            <a:noFill/>
            <a:ln>
              <a:noFill/>
            </a:ln>
          </p:spPr>
        </p:pic>
        <p:sp>
          <p:nvSpPr>
            <p:cNvPr id="188" name="Google Shape;524;p65">
              <a:extLst>
                <a:ext uri="{FF2B5EF4-FFF2-40B4-BE49-F238E27FC236}">
                  <a16:creationId xmlns:a16="http://schemas.microsoft.com/office/drawing/2014/main" id="{F53C58D2-C32B-8E33-784A-595937362789}"/>
                </a:ext>
              </a:extLst>
            </p:cNvPr>
            <p:cNvSpPr/>
            <p:nvPr/>
          </p:nvSpPr>
          <p:spPr>
            <a:xfrm>
              <a:off x="5678081" y="3452539"/>
              <a:ext cx="555012" cy="846582"/>
            </a:xfrm>
            <a:prstGeom prst="rect">
              <a:avLst/>
            </a:prstGeom>
            <a:noFill/>
            <a:ln>
              <a:noFill/>
            </a:ln>
          </p:spPr>
          <p:txBody>
            <a:bodyPr spcFirstLastPara="1" wrap="square" lIns="0" tIns="45694" rIns="0" bIns="45694" anchor="b" anchorCtr="0">
              <a:noAutofit/>
            </a:bodyPr>
            <a:lstStyle/>
            <a:p>
              <a:pPr algn="ctr" defTabSz="685783">
                <a:defRPr/>
              </a:pPr>
              <a:r>
                <a:rPr lang="en" sz="600">
                  <a:solidFill>
                    <a:srgbClr val="FF8300"/>
                  </a:solidFill>
                  <a:latin typeface="Lato" panose="020F0502020204030203" pitchFamily="34" charset="77"/>
                  <a:ea typeface="Roboto"/>
                  <a:cs typeface="Roboto"/>
                  <a:sym typeface="Roboto"/>
                </a:rPr>
                <a:t>CDF</a:t>
              </a:r>
            </a:p>
            <a:p>
              <a:pPr algn="ctr" defTabSz="685783">
                <a:defRPr/>
              </a:pPr>
              <a:endParaRPr sz="600">
                <a:solidFill>
                  <a:srgbClr val="FF8300"/>
                </a:solidFill>
                <a:latin typeface="Lato" panose="020F0502020204030203" pitchFamily="34" charset="77"/>
                <a:cs typeface="Arial"/>
                <a:sym typeface="Arial"/>
              </a:endParaRPr>
            </a:p>
          </p:txBody>
        </p:sp>
        <p:pic>
          <p:nvPicPr>
            <p:cNvPr id="189" name="Google Shape;525;p65">
              <a:extLst>
                <a:ext uri="{FF2B5EF4-FFF2-40B4-BE49-F238E27FC236}">
                  <a16:creationId xmlns:a16="http://schemas.microsoft.com/office/drawing/2014/main" id="{014985E6-9A3F-2487-BB3D-2757182AB971}"/>
                </a:ext>
              </a:extLst>
            </p:cNvPr>
            <p:cNvPicPr preferRelativeResize="0"/>
            <p:nvPr/>
          </p:nvPicPr>
          <p:blipFill rotWithShape="1">
            <a:blip r:embed="rId5">
              <a:alphaModFix/>
            </a:blip>
            <a:srcRect/>
            <a:stretch/>
          </p:blipFill>
          <p:spPr>
            <a:xfrm>
              <a:off x="5757430" y="3510752"/>
              <a:ext cx="328875" cy="365712"/>
            </a:xfrm>
            <a:prstGeom prst="rect">
              <a:avLst/>
            </a:prstGeom>
            <a:noFill/>
            <a:ln>
              <a:noFill/>
            </a:ln>
          </p:spPr>
        </p:pic>
        <p:pic>
          <p:nvPicPr>
            <p:cNvPr id="190" name="Google Shape;527;p65" descr="A close up of a sign&#10;&#10;Description automatically generated">
              <a:extLst>
                <a:ext uri="{FF2B5EF4-FFF2-40B4-BE49-F238E27FC236}">
                  <a16:creationId xmlns:a16="http://schemas.microsoft.com/office/drawing/2014/main" id="{88C993B7-95DC-84E2-AF37-87655F38CDB9}"/>
                </a:ext>
              </a:extLst>
            </p:cNvPr>
            <p:cNvPicPr preferRelativeResize="0"/>
            <p:nvPr/>
          </p:nvPicPr>
          <p:blipFill rotWithShape="1">
            <a:blip r:embed="rId6">
              <a:alphaModFix/>
            </a:blip>
            <a:srcRect/>
            <a:stretch/>
          </p:blipFill>
          <p:spPr>
            <a:xfrm>
              <a:off x="7731207" y="3510752"/>
              <a:ext cx="328875" cy="365712"/>
            </a:xfrm>
            <a:prstGeom prst="rect">
              <a:avLst/>
            </a:prstGeom>
            <a:noFill/>
            <a:ln>
              <a:noFill/>
            </a:ln>
          </p:spPr>
        </p:pic>
        <p:sp>
          <p:nvSpPr>
            <p:cNvPr id="191" name="Google Shape;528;p65">
              <a:extLst>
                <a:ext uri="{FF2B5EF4-FFF2-40B4-BE49-F238E27FC236}">
                  <a16:creationId xmlns:a16="http://schemas.microsoft.com/office/drawing/2014/main" id="{44F5DAE6-2880-8036-F7F7-1FB07852DC93}"/>
                </a:ext>
              </a:extLst>
            </p:cNvPr>
            <p:cNvSpPr/>
            <p:nvPr/>
          </p:nvSpPr>
          <p:spPr>
            <a:xfrm>
              <a:off x="7658499" y="3452539"/>
              <a:ext cx="555012" cy="846582"/>
            </a:xfrm>
            <a:prstGeom prst="rect">
              <a:avLst/>
            </a:prstGeom>
            <a:noFill/>
            <a:ln>
              <a:noFill/>
            </a:ln>
          </p:spPr>
          <p:txBody>
            <a:bodyPr spcFirstLastPara="1" wrap="square" lIns="0" tIns="45694" rIns="0" bIns="45694" anchor="b" anchorCtr="0">
              <a:noAutofit/>
            </a:bodyPr>
            <a:lstStyle/>
            <a:p>
              <a:pPr algn="ctr" defTabSz="685783">
                <a:defRPr/>
              </a:pPr>
              <a:r>
                <a:rPr lang="en" sz="600">
                  <a:solidFill>
                    <a:prstClr val="white">
                      <a:lumMod val="65000"/>
                    </a:prstClr>
                  </a:solidFill>
                  <a:latin typeface="Lato" panose="020F0502020204030203" pitchFamily="34" charset="77"/>
                  <a:ea typeface="Roboto"/>
                  <a:cs typeface="Roboto"/>
                  <a:sym typeface="Roboto"/>
                </a:rPr>
                <a:t>ODB</a:t>
              </a:r>
            </a:p>
            <a:p>
              <a:pPr algn="ctr" defTabSz="685783">
                <a:defRPr/>
              </a:pPr>
              <a:endParaRPr sz="600">
                <a:solidFill>
                  <a:prstClr val="white">
                    <a:lumMod val="65000"/>
                  </a:prstClr>
                </a:solidFill>
                <a:latin typeface="Lato" panose="020F0502020204030203" pitchFamily="34" charset="77"/>
                <a:cs typeface="Arial"/>
                <a:sym typeface="Arial"/>
              </a:endParaRPr>
            </a:p>
          </p:txBody>
        </p:sp>
        <p:sp>
          <p:nvSpPr>
            <p:cNvPr id="192" name="Google Shape;529;p65">
              <a:extLst>
                <a:ext uri="{FF2B5EF4-FFF2-40B4-BE49-F238E27FC236}">
                  <a16:creationId xmlns:a16="http://schemas.microsoft.com/office/drawing/2014/main" id="{CB64F30A-40F6-C690-90BC-EA25340E90D2}"/>
                </a:ext>
              </a:extLst>
            </p:cNvPr>
            <p:cNvSpPr/>
            <p:nvPr/>
          </p:nvSpPr>
          <p:spPr>
            <a:xfrm>
              <a:off x="5540334" y="2288112"/>
              <a:ext cx="3458750" cy="762833"/>
            </a:xfrm>
            <a:prstGeom prst="rect">
              <a:avLst/>
            </a:prstGeom>
            <a:noFill/>
            <a:ln w="9525" cap="flat" cmpd="sng">
              <a:solidFill>
                <a:srgbClr val="FF8300"/>
              </a:solidFill>
              <a:prstDash val="solid"/>
              <a:round/>
              <a:headEnd type="none" w="sm" len="sm"/>
              <a:tailEnd type="none" w="sm" len="sm"/>
            </a:ln>
          </p:spPr>
          <p:txBody>
            <a:bodyPr spcFirstLastPara="1" wrap="square" lIns="91413" tIns="45694" rIns="91413" bIns="45694" anchor="ctr" anchorCtr="0">
              <a:noAutofit/>
            </a:bodyPr>
            <a:lstStyle/>
            <a:p>
              <a:pPr defTabSz="685783">
                <a:defRPr/>
              </a:pPr>
              <a:r>
                <a:rPr lang="en" sz="700" b="1">
                  <a:solidFill>
                    <a:srgbClr val="FF8300"/>
                  </a:solidFill>
                  <a:latin typeface="Roboto Light"/>
                  <a:ea typeface="Roboto Light"/>
                  <a:cs typeface="Roboto Light"/>
                  <a:sym typeface="Roboto Light"/>
                </a:rPr>
                <a:t>MANAGEMENT </a:t>
              </a:r>
              <a:br>
                <a:rPr lang="en" sz="700" b="1">
                  <a:solidFill>
                    <a:srgbClr val="FF8300"/>
                  </a:solidFill>
                  <a:latin typeface="Roboto Light"/>
                  <a:ea typeface="Roboto Light"/>
                  <a:cs typeface="Roboto Light"/>
                  <a:sym typeface="Roboto Light"/>
                </a:rPr>
              </a:br>
              <a:r>
                <a:rPr lang="en" sz="700" b="1">
                  <a:solidFill>
                    <a:srgbClr val="FF8300"/>
                  </a:solidFill>
                  <a:latin typeface="Roboto Light"/>
                  <a:ea typeface="Roboto Light"/>
                  <a:cs typeface="Roboto Light"/>
                  <a:sym typeface="Roboto Light"/>
                </a:rPr>
                <a:t>CONSOLE</a:t>
              </a:r>
              <a:endParaRPr sz="400" b="1">
                <a:solidFill>
                  <a:srgbClr val="FF8300"/>
                </a:solidFill>
                <a:latin typeface="Roboto Light"/>
                <a:ea typeface="Roboto Light"/>
                <a:cs typeface="Roboto Light"/>
                <a:sym typeface="Roboto Light"/>
              </a:endParaRPr>
            </a:p>
          </p:txBody>
        </p:sp>
        <p:sp>
          <p:nvSpPr>
            <p:cNvPr id="193" name="Google Shape;530;p65">
              <a:extLst>
                <a:ext uri="{FF2B5EF4-FFF2-40B4-BE49-F238E27FC236}">
                  <a16:creationId xmlns:a16="http://schemas.microsoft.com/office/drawing/2014/main" id="{DB841115-5F7A-645E-9676-7F06DFE93C41}"/>
                </a:ext>
              </a:extLst>
            </p:cNvPr>
            <p:cNvSpPr txBox="1"/>
            <p:nvPr/>
          </p:nvSpPr>
          <p:spPr>
            <a:xfrm>
              <a:off x="6755270" y="2516925"/>
              <a:ext cx="590323" cy="304759"/>
            </a:xfrm>
            <a:prstGeom prst="rect">
              <a:avLst/>
            </a:prstGeom>
            <a:noFill/>
            <a:ln>
              <a:noFill/>
            </a:ln>
          </p:spPr>
          <p:txBody>
            <a:bodyPr spcFirstLastPara="1" wrap="square" lIns="0" tIns="0" rIns="0" bIns="0" anchor="ctr" anchorCtr="0">
              <a:noAutofit/>
            </a:bodyPr>
            <a:lstStyle/>
            <a:p>
              <a:pPr algn="ctr" defTabSz="685783">
                <a:defRPr/>
              </a:pPr>
              <a:r>
                <a:rPr lang="en" sz="500">
                  <a:solidFill>
                    <a:srgbClr val="FF8300"/>
                  </a:solidFill>
                  <a:latin typeface="Roboto Light"/>
                  <a:ea typeface="Roboto Light"/>
                  <a:cs typeface="Roboto Light"/>
                  <a:sym typeface="Roboto Light"/>
                </a:rPr>
                <a:t>DATA </a:t>
              </a:r>
              <a:br>
                <a:rPr lang="en" sz="500">
                  <a:solidFill>
                    <a:srgbClr val="FF8300"/>
                  </a:solidFill>
                  <a:latin typeface="Roboto Light"/>
                  <a:ea typeface="Roboto Light"/>
                  <a:cs typeface="Roboto Light"/>
                  <a:sym typeface="Roboto Light"/>
                </a:rPr>
              </a:br>
              <a:r>
                <a:rPr lang="en" sz="500">
                  <a:solidFill>
                    <a:srgbClr val="FF8300"/>
                  </a:solidFill>
                  <a:latin typeface="Roboto Light"/>
                  <a:ea typeface="Roboto Light"/>
                  <a:cs typeface="Roboto Light"/>
                  <a:sym typeface="Roboto Light"/>
                </a:rPr>
                <a:t>CATALOG</a:t>
              </a:r>
              <a:endParaRPr sz="500">
                <a:solidFill>
                  <a:srgbClr val="000000"/>
                </a:solidFill>
                <a:latin typeface="Roboto Light"/>
                <a:ea typeface="Roboto Light"/>
                <a:cs typeface="Roboto Light"/>
                <a:sym typeface="Roboto Light"/>
              </a:endParaRPr>
            </a:p>
          </p:txBody>
        </p:sp>
        <p:sp>
          <p:nvSpPr>
            <p:cNvPr id="194" name="Google Shape;531;p65">
              <a:extLst>
                <a:ext uri="{FF2B5EF4-FFF2-40B4-BE49-F238E27FC236}">
                  <a16:creationId xmlns:a16="http://schemas.microsoft.com/office/drawing/2014/main" id="{FD55645C-0895-2EA9-106E-E6002DDACA10}"/>
                </a:ext>
              </a:extLst>
            </p:cNvPr>
            <p:cNvSpPr txBox="1"/>
            <p:nvPr/>
          </p:nvSpPr>
          <p:spPr>
            <a:xfrm>
              <a:off x="7454506" y="2518956"/>
              <a:ext cx="669029" cy="304759"/>
            </a:xfrm>
            <a:prstGeom prst="rect">
              <a:avLst/>
            </a:prstGeom>
            <a:noFill/>
            <a:ln>
              <a:noFill/>
            </a:ln>
          </p:spPr>
          <p:txBody>
            <a:bodyPr spcFirstLastPara="1" wrap="square" lIns="0" tIns="0" rIns="0" bIns="0" anchor="ctr" anchorCtr="0">
              <a:noAutofit/>
            </a:bodyPr>
            <a:lstStyle/>
            <a:p>
              <a:pPr algn="ctr" defTabSz="685783">
                <a:defRPr/>
              </a:pPr>
              <a:r>
                <a:rPr lang="en" sz="500">
                  <a:solidFill>
                    <a:srgbClr val="FF8300"/>
                  </a:solidFill>
                  <a:latin typeface="Roboto Light"/>
                  <a:ea typeface="Roboto Light"/>
                  <a:cs typeface="Roboto Light"/>
                  <a:sym typeface="Roboto Light"/>
                </a:rPr>
                <a:t>REPLICATION MANAGER</a:t>
              </a:r>
              <a:endParaRPr sz="500">
                <a:solidFill>
                  <a:srgbClr val="000000"/>
                </a:solidFill>
                <a:latin typeface="Roboto Light"/>
                <a:ea typeface="Roboto Light"/>
                <a:cs typeface="Roboto Light"/>
                <a:sym typeface="Roboto Light"/>
              </a:endParaRPr>
            </a:p>
          </p:txBody>
        </p:sp>
        <p:sp>
          <p:nvSpPr>
            <p:cNvPr id="195" name="Google Shape;532;p65">
              <a:extLst>
                <a:ext uri="{FF2B5EF4-FFF2-40B4-BE49-F238E27FC236}">
                  <a16:creationId xmlns:a16="http://schemas.microsoft.com/office/drawing/2014/main" id="{E3BBC974-C702-93DC-F5E5-6B51A15DE9D6}"/>
                </a:ext>
              </a:extLst>
            </p:cNvPr>
            <p:cNvSpPr txBox="1"/>
            <p:nvPr/>
          </p:nvSpPr>
          <p:spPr>
            <a:xfrm>
              <a:off x="8252642" y="2518956"/>
              <a:ext cx="669029" cy="304759"/>
            </a:xfrm>
            <a:prstGeom prst="rect">
              <a:avLst/>
            </a:prstGeom>
            <a:noFill/>
            <a:ln>
              <a:noFill/>
            </a:ln>
          </p:spPr>
          <p:txBody>
            <a:bodyPr spcFirstLastPara="1" wrap="square" lIns="0" tIns="0" rIns="0" bIns="0" anchor="ctr" anchorCtr="0">
              <a:noAutofit/>
            </a:bodyPr>
            <a:lstStyle/>
            <a:p>
              <a:pPr algn="ctr" defTabSz="685783">
                <a:defRPr/>
              </a:pPr>
              <a:r>
                <a:rPr lang="en" sz="500">
                  <a:solidFill>
                    <a:srgbClr val="FF8300"/>
                  </a:solidFill>
                  <a:latin typeface="Roboto Light"/>
                  <a:ea typeface="Roboto Light"/>
                  <a:cs typeface="Roboto Light"/>
                  <a:sym typeface="Roboto Light"/>
                </a:rPr>
                <a:t>WORKLOAD MANAGER</a:t>
              </a:r>
              <a:endParaRPr sz="500">
                <a:solidFill>
                  <a:srgbClr val="000000"/>
                </a:solidFill>
                <a:latin typeface="Roboto Light"/>
                <a:ea typeface="Roboto Light"/>
                <a:cs typeface="Roboto Light"/>
                <a:sym typeface="Roboto Light"/>
              </a:endParaRPr>
            </a:p>
          </p:txBody>
        </p:sp>
        <p:sp>
          <p:nvSpPr>
            <p:cNvPr id="196" name="Google Shape;503;p65">
              <a:extLst>
                <a:ext uri="{FF2B5EF4-FFF2-40B4-BE49-F238E27FC236}">
                  <a16:creationId xmlns:a16="http://schemas.microsoft.com/office/drawing/2014/main" id="{9600EC2D-1269-487A-20EB-51FDAC31B1A3}"/>
                </a:ext>
              </a:extLst>
            </p:cNvPr>
            <p:cNvSpPr/>
            <p:nvPr/>
          </p:nvSpPr>
          <p:spPr>
            <a:xfrm>
              <a:off x="1146501" y="4951517"/>
              <a:ext cx="7849898" cy="365552"/>
            </a:xfrm>
            <a:prstGeom prst="rect">
              <a:avLst/>
            </a:prstGeom>
            <a:solidFill>
              <a:schemeClr val="bg1"/>
            </a:solidFill>
            <a:ln w="9525" cap="flat" cmpd="sng">
              <a:solidFill>
                <a:schemeClr val="accent1"/>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s-ES" sz="800">
                  <a:solidFill>
                    <a:srgbClr val="F96701"/>
                  </a:solidFill>
                  <a:latin typeface="Roboto Light"/>
                  <a:ea typeface="Roboto Light"/>
                  <a:cs typeface="Roboto Light"/>
                  <a:sym typeface="Roboto Light"/>
                </a:rPr>
                <a:t>Metadato + Seguridad + Gobierno</a:t>
              </a:r>
              <a:endParaRPr sz="800">
                <a:solidFill>
                  <a:srgbClr val="F96701"/>
                </a:solidFill>
                <a:latin typeface="Roboto Light"/>
                <a:ea typeface="Roboto Light"/>
                <a:cs typeface="Roboto Light"/>
                <a:sym typeface="Roboto Light"/>
              </a:endParaRPr>
            </a:p>
          </p:txBody>
        </p:sp>
        <p:pic>
          <p:nvPicPr>
            <p:cNvPr id="197" name="Google Shape;504;p65">
              <a:extLst>
                <a:ext uri="{FF2B5EF4-FFF2-40B4-BE49-F238E27FC236}">
                  <a16:creationId xmlns:a16="http://schemas.microsoft.com/office/drawing/2014/main" id="{0F11CB5F-D32B-742E-84F2-CAFB636FEFFB}"/>
                </a:ext>
              </a:extLst>
            </p:cNvPr>
            <p:cNvPicPr preferRelativeResize="0"/>
            <p:nvPr/>
          </p:nvPicPr>
          <p:blipFill rotWithShape="1">
            <a:blip r:embed="rId7">
              <a:alphaModFix/>
            </a:blip>
            <a:srcRect t="29691"/>
            <a:stretch/>
          </p:blipFill>
          <p:spPr>
            <a:xfrm>
              <a:off x="3197842" y="5048315"/>
              <a:ext cx="425493" cy="171956"/>
            </a:xfrm>
            <a:prstGeom prst="rect">
              <a:avLst/>
            </a:prstGeom>
            <a:noFill/>
            <a:ln>
              <a:noFill/>
            </a:ln>
          </p:spPr>
        </p:pic>
        <p:sp>
          <p:nvSpPr>
            <p:cNvPr id="198" name="Google Shape;508;p65">
              <a:extLst>
                <a:ext uri="{FF2B5EF4-FFF2-40B4-BE49-F238E27FC236}">
                  <a16:creationId xmlns:a16="http://schemas.microsoft.com/office/drawing/2014/main" id="{9FC311FA-E6B0-89E4-0027-0E9839854542}"/>
                </a:ext>
              </a:extLst>
            </p:cNvPr>
            <p:cNvSpPr/>
            <p:nvPr/>
          </p:nvSpPr>
          <p:spPr>
            <a:xfrm>
              <a:off x="3175501" y="3865699"/>
              <a:ext cx="1962291" cy="907815"/>
            </a:xfrm>
            <a:prstGeom prst="rect">
              <a:avLst/>
            </a:prstGeom>
            <a:noFill/>
            <a:ln w="9525" cap="flat" cmpd="sng">
              <a:solidFill>
                <a:srgbClr val="00A3AF"/>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a:solidFill>
                    <a:srgbClr val="00A3AF"/>
                  </a:solidFill>
                  <a:latin typeface="Roboto Light"/>
                  <a:ea typeface="Roboto Light"/>
                  <a:cs typeface="Roboto Light"/>
                  <a:sym typeface="Roboto Light"/>
                </a:rPr>
                <a:t>Cargas de </a:t>
              </a:r>
              <a:r>
                <a:rPr lang="en" sz="800" b="1" err="1">
                  <a:solidFill>
                    <a:srgbClr val="00A3AF"/>
                  </a:solidFill>
                  <a:latin typeface="Roboto Light"/>
                  <a:ea typeface="Roboto Light"/>
                  <a:cs typeface="Roboto Light"/>
                  <a:sym typeface="Roboto Light"/>
                </a:rPr>
                <a:t>trabajo</a:t>
              </a:r>
              <a:r>
                <a:rPr lang="en" sz="800" b="1">
                  <a:solidFill>
                    <a:srgbClr val="00A3AF"/>
                  </a:solidFill>
                  <a:latin typeface="Roboto Light"/>
                  <a:ea typeface="Roboto Light"/>
                  <a:cs typeface="Roboto Light"/>
                  <a:sym typeface="Roboto Light"/>
                </a:rPr>
                <a:t> </a:t>
              </a:r>
              <a:r>
                <a:rPr lang="en" sz="800" b="1" err="1">
                  <a:solidFill>
                    <a:srgbClr val="00A3AF"/>
                  </a:solidFill>
                  <a:latin typeface="Roboto Light"/>
                  <a:ea typeface="Roboto Light"/>
                  <a:cs typeface="Roboto Light"/>
                  <a:sym typeface="Roboto Light"/>
                </a:rPr>
                <a:t>en</a:t>
              </a:r>
              <a:r>
                <a:rPr lang="en" sz="800" b="1">
                  <a:solidFill>
                    <a:srgbClr val="00A3AF"/>
                  </a:solidFill>
                  <a:latin typeface="Roboto Light"/>
                  <a:ea typeface="Roboto Light"/>
                  <a:cs typeface="Roboto Light"/>
                  <a:sym typeface="Roboto Light"/>
                </a:rPr>
                <a:t> Bare Metal </a:t>
              </a:r>
              <a:r>
                <a:rPr lang="en" sz="800">
                  <a:solidFill>
                    <a:srgbClr val="00A3AF"/>
                  </a:solidFill>
                  <a:latin typeface="Roboto Light"/>
                  <a:ea typeface="Roboto Light"/>
                  <a:cs typeface="Roboto Light"/>
                  <a:sym typeface="Roboto Light"/>
                </a:rPr>
                <a:t>(co-</a:t>
              </a:r>
              <a:r>
                <a:rPr lang="en" sz="800" err="1">
                  <a:solidFill>
                    <a:srgbClr val="00A3AF"/>
                  </a:solidFill>
                  <a:latin typeface="Roboto Light"/>
                  <a:ea typeface="Roboto Light"/>
                  <a:cs typeface="Roboto Light"/>
                  <a:sym typeface="Roboto Light"/>
                </a:rPr>
                <a:t>emplazadas</a:t>
              </a:r>
              <a:r>
                <a:rPr lang="en" sz="800">
                  <a:solidFill>
                    <a:srgbClr val="00A3AF"/>
                  </a:solidFill>
                  <a:latin typeface="Roboto Light"/>
                  <a:ea typeface="Roboto Light"/>
                  <a:cs typeface="Roboto Light"/>
                  <a:sym typeface="Roboto Light"/>
                </a:rPr>
                <a:t> con </a:t>
              </a:r>
              <a:r>
                <a:rPr lang="en" sz="800" err="1">
                  <a:solidFill>
                    <a:srgbClr val="00A3AF"/>
                  </a:solidFill>
                  <a:latin typeface="Roboto Light"/>
                  <a:ea typeface="Roboto Light"/>
                  <a:cs typeface="Roboto Light"/>
                  <a:sym typeface="Roboto Light"/>
                </a:rPr>
                <a:t>el</a:t>
              </a:r>
              <a:r>
                <a:rPr lang="en" sz="800">
                  <a:solidFill>
                    <a:srgbClr val="00A3AF"/>
                  </a:solidFill>
                  <a:latin typeface="Roboto Light"/>
                  <a:ea typeface="Roboto Light"/>
                  <a:cs typeface="Roboto Light"/>
                  <a:sym typeface="Roboto Light"/>
                </a:rPr>
                <a:t> </a:t>
              </a:r>
              <a:r>
                <a:rPr lang="en" sz="800" err="1">
                  <a:solidFill>
                    <a:srgbClr val="00A3AF"/>
                  </a:solidFill>
                  <a:latin typeface="Roboto Light"/>
                  <a:ea typeface="Roboto Light"/>
                  <a:cs typeface="Roboto Light"/>
                  <a:sym typeface="Roboto Light"/>
                </a:rPr>
                <a:t>dato</a:t>
              </a:r>
              <a:r>
                <a:rPr lang="en" sz="800">
                  <a:solidFill>
                    <a:srgbClr val="00A3AF"/>
                  </a:solidFill>
                  <a:latin typeface="Roboto Light"/>
                  <a:ea typeface="Roboto Light"/>
                  <a:cs typeface="Roboto Light"/>
                  <a:sym typeface="Roboto Light"/>
                </a:rPr>
                <a:t>)</a:t>
              </a:r>
              <a:endParaRPr sz="600">
                <a:solidFill>
                  <a:srgbClr val="00A3AF"/>
                </a:solidFill>
                <a:latin typeface="Roboto Light"/>
                <a:ea typeface="Roboto Light"/>
                <a:cs typeface="Roboto Light"/>
                <a:sym typeface="Roboto Light"/>
              </a:endParaRPr>
            </a:p>
          </p:txBody>
        </p:sp>
        <p:sp>
          <p:nvSpPr>
            <p:cNvPr id="199" name="Google Shape;1948;p96">
              <a:extLst>
                <a:ext uri="{FF2B5EF4-FFF2-40B4-BE49-F238E27FC236}">
                  <a16:creationId xmlns:a16="http://schemas.microsoft.com/office/drawing/2014/main" id="{2853F37D-AF78-EA0F-4294-7B77BFF3B8A3}"/>
                </a:ext>
              </a:extLst>
            </p:cNvPr>
            <p:cNvSpPr/>
            <p:nvPr/>
          </p:nvSpPr>
          <p:spPr>
            <a:xfrm>
              <a:off x="5543021" y="4299121"/>
              <a:ext cx="3453378" cy="543555"/>
            </a:xfrm>
            <a:prstGeom prst="rect">
              <a:avLst/>
            </a:prstGeom>
            <a:noFill/>
            <a:ln w="9525" cap="flat" cmpd="sng">
              <a:solidFill>
                <a:srgbClr val="999999"/>
              </a:solidFill>
              <a:prstDash val="solid"/>
              <a:round/>
              <a:headEnd type="none" w="sm" len="sm"/>
              <a:tailEnd type="none" w="sm" len="sm"/>
            </a:ln>
          </p:spPr>
          <p:txBody>
            <a:bodyPr spcFirstLastPara="1" wrap="square" lIns="91413" tIns="45694" rIns="91413" bIns="45694" anchor="ctr" anchorCtr="0">
              <a:noAutofit/>
            </a:bodyPr>
            <a:lstStyle/>
            <a:p>
              <a:pPr defTabSz="685783">
                <a:defRPr/>
              </a:pPr>
              <a:r>
                <a:rPr lang="en" sz="800" b="1">
                  <a:solidFill>
                    <a:srgbClr val="EF7D14">
                      <a:lumMod val="75000"/>
                    </a:srgbClr>
                  </a:solidFill>
                  <a:latin typeface="Roboto Light"/>
                  <a:ea typeface="Roboto Light"/>
                  <a:cs typeface="Roboto Light"/>
                  <a:sym typeface="Roboto Light"/>
                </a:rPr>
                <a:t>Elastic Container Service </a:t>
              </a:r>
              <a:r>
                <a:rPr lang="en" sz="800">
                  <a:solidFill>
                    <a:srgbClr val="999999"/>
                  </a:solidFill>
                  <a:latin typeface="Roboto Light"/>
                  <a:ea typeface="Roboto Light"/>
                  <a:cs typeface="Roboto Light"/>
                  <a:sym typeface="Roboto Light"/>
                </a:rPr>
                <a:t>(K8S) - </a:t>
              </a:r>
              <a:endParaRPr>
                <a:solidFill>
                  <a:srgbClr val="999999"/>
                </a:solidFill>
                <a:latin typeface="Calibri"/>
                <a:cs typeface="Arial"/>
                <a:sym typeface="Arial"/>
              </a:endParaRPr>
            </a:p>
          </p:txBody>
        </p:sp>
        <p:pic>
          <p:nvPicPr>
            <p:cNvPr id="200" name="Picture 4" descr="Rancher Brand Guidelines &amp; Resources">
              <a:extLst>
                <a:ext uri="{FF2B5EF4-FFF2-40B4-BE49-F238E27FC236}">
                  <a16:creationId xmlns:a16="http://schemas.microsoft.com/office/drawing/2014/main" id="{A95BA997-9307-6F5B-2D83-62569CF7456D}"/>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925188" y="4608140"/>
              <a:ext cx="833814" cy="122756"/>
            </a:xfrm>
            <a:prstGeom prst="rect">
              <a:avLst/>
            </a:prstGeom>
            <a:noFill/>
            <a:extLst>
              <a:ext uri="{909E8E84-426E-40DD-AFC4-6F175D3DCCD1}">
                <a14:hiddenFill xmlns:a14="http://schemas.microsoft.com/office/drawing/2010/main">
                  <a:solidFill>
                    <a:srgbClr val="FFFFFF"/>
                  </a:solidFill>
                </a14:hiddenFill>
              </a:ext>
            </a:extLst>
          </p:spPr>
        </p:pic>
      </p:grpSp>
      <p:sp>
        <p:nvSpPr>
          <p:cNvPr id="201" name="Google Shape;508;p65">
            <a:extLst>
              <a:ext uri="{FF2B5EF4-FFF2-40B4-BE49-F238E27FC236}">
                <a16:creationId xmlns:a16="http://schemas.microsoft.com/office/drawing/2014/main" id="{5042297A-C72F-FD70-E397-E956E4F88561}"/>
              </a:ext>
            </a:extLst>
          </p:cNvPr>
          <p:cNvSpPr/>
          <p:nvPr/>
        </p:nvSpPr>
        <p:spPr>
          <a:xfrm>
            <a:off x="5783162" y="4175809"/>
            <a:ext cx="1061832" cy="492674"/>
          </a:xfrm>
          <a:prstGeom prst="rect">
            <a:avLst/>
          </a:prstGeom>
          <a:solidFill>
            <a:schemeClr val="bg1"/>
          </a:solidFill>
          <a:ln w="9525" cap="flat" cmpd="sng">
            <a:solidFill>
              <a:srgbClr val="7030A0"/>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a:solidFill>
                  <a:srgbClr val="7030A0"/>
                </a:solidFill>
                <a:latin typeface="Roboto Light"/>
                <a:ea typeface="Roboto Light"/>
                <a:cs typeface="Roboto Light"/>
                <a:sym typeface="Roboto Light"/>
              </a:rPr>
              <a:t>2 cores Cloudera Flow Management (</a:t>
            </a:r>
            <a:r>
              <a:rPr lang="en" sz="800" b="1" err="1">
                <a:solidFill>
                  <a:srgbClr val="7030A0"/>
                </a:solidFill>
                <a:latin typeface="Roboto Light"/>
                <a:ea typeface="Roboto Light"/>
                <a:cs typeface="Roboto Light"/>
                <a:sym typeface="Roboto Light"/>
              </a:rPr>
              <a:t>NiFi</a:t>
            </a:r>
            <a:r>
              <a:rPr lang="en" sz="800" b="1">
                <a:solidFill>
                  <a:srgbClr val="7030A0"/>
                </a:solidFill>
                <a:latin typeface="Roboto Light"/>
                <a:ea typeface="Roboto Light"/>
                <a:cs typeface="Roboto Light"/>
                <a:sym typeface="Roboto Light"/>
              </a:rPr>
              <a:t>)</a:t>
            </a:r>
          </a:p>
          <a:p>
            <a:pPr algn="ctr" defTabSz="685783">
              <a:defRPr/>
            </a:pPr>
            <a:r>
              <a:rPr lang="en" sz="800" b="1" err="1">
                <a:solidFill>
                  <a:srgbClr val="7030A0"/>
                </a:solidFill>
                <a:latin typeface="Roboto Light"/>
                <a:ea typeface="Roboto Light"/>
                <a:cs typeface="Roboto Light"/>
                <a:sym typeface="Roboto Light"/>
              </a:rPr>
              <a:t>XXXSmall</a:t>
            </a:r>
            <a:endParaRPr sz="600">
              <a:solidFill>
                <a:srgbClr val="7030A0"/>
              </a:solidFill>
              <a:latin typeface="Roboto Light"/>
              <a:ea typeface="Roboto Light"/>
              <a:cs typeface="Roboto Light"/>
              <a:sym typeface="Roboto Light"/>
            </a:endParaRPr>
          </a:p>
        </p:txBody>
      </p:sp>
      <p:sp>
        <p:nvSpPr>
          <p:cNvPr id="202" name="Google Shape;508;p65">
            <a:extLst>
              <a:ext uri="{FF2B5EF4-FFF2-40B4-BE49-F238E27FC236}">
                <a16:creationId xmlns:a16="http://schemas.microsoft.com/office/drawing/2014/main" id="{72691E70-5654-64E3-9567-8A0DCF4812B4}"/>
              </a:ext>
            </a:extLst>
          </p:cNvPr>
          <p:cNvSpPr/>
          <p:nvPr/>
        </p:nvSpPr>
        <p:spPr>
          <a:xfrm>
            <a:off x="6881196" y="4181652"/>
            <a:ext cx="1064940" cy="486832"/>
          </a:xfrm>
          <a:prstGeom prst="rect">
            <a:avLst/>
          </a:prstGeom>
          <a:solidFill>
            <a:schemeClr val="bg1"/>
          </a:solidFill>
          <a:ln w="9525" cap="flat" cmpd="sng">
            <a:solidFill>
              <a:srgbClr val="00A3AF"/>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a:solidFill>
                  <a:srgbClr val="00A3AF"/>
                </a:solidFill>
                <a:latin typeface="Roboto Light"/>
                <a:ea typeface="Roboto Light"/>
                <a:cs typeface="Roboto Light"/>
                <a:sym typeface="Roboto Light"/>
              </a:rPr>
              <a:t>3 </a:t>
            </a:r>
            <a:r>
              <a:rPr lang="en" sz="800" b="1" err="1">
                <a:solidFill>
                  <a:srgbClr val="00A3AF"/>
                </a:solidFill>
                <a:latin typeface="Roboto Light"/>
                <a:ea typeface="Roboto Light"/>
                <a:cs typeface="Roboto Light"/>
                <a:sym typeface="Roboto Light"/>
              </a:rPr>
              <a:t>nodos</a:t>
            </a:r>
            <a:r>
              <a:rPr lang="en" sz="800" b="1">
                <a:solidFill>
                  <a:srgbClr val="00A3AF"/>
                </a:solidFill>
                <a:latin typeface="Roboto Light"/>
                <a:ea typeface="Roboto Light"/>
                <a:cs typeface="Roboto Light"/>
                <a:sym typeface="Roboto Light"/>
              </a:rPr>
              <a:t> Worker</a:t>
            </a:r>
          </a:p>
          <a:p>
            <a:pPr algn="ctr" defTabSz="685783">
              <a:defRPr/>
            </a:pPr>
            <a:r>
              <a:rPr lang="en" sz="800" b="1">
                <a:solidFill>
                  <a:srgbClr val="00A3AF"/>
                </a:solidFill>
                <a:latin typeface="Roboto Light"/>
                <a:ea typeface="Roboto Light"/>
                <a:cs typeface="Roboto Light"/>
                <a:sym typeface="Roboto Light"/>
              </a:rPr>
              <a:t>Small</a:t>
            </a:r>
            <a:endParaRPr sz="600">
              <a:solidFill>
                <a:srgbClr val="00A3AF"/>
              </a:solidFill>
              <a:latin typeface="Roboto Light"/>
              <a:ea typeface="Roboto Light"/>
              <a:cs typeface="Roboto Light"/>
              <a:sym typeface="Roboto Light"/>
            </a:endParaRPr>
          </a:p>
        </p:txBody>
      </p:sp>
      <p:grpSp>
        <p:nvGrpSpPr>
          <p:cNvPr id="203" name="Group 69">
            <a:extLst>
              <a:ext uri="{FF2B5EF4-FFF2-40B4-BE49-F238E27FC236}">
                <a16:creationId xmlns:a16="http://schemas.microsoft.com/office/drawing/2014/main" id="{771179F6-E95A-644C-381A-9EE932E49D28}"/>
              </a:ext>
            </a:extLst>
          </p:cNvPr>
          <p:cNvGrpSpPr/>
          <p:nvPr/>
        </p:nvGrpSpPr>
        <p:grpSpPr>
          <a:xfrm>
            <a:off x="6881198" y="5054372"/>
            <a:ext cx="1064941" cy="197093"/>
            <a:chOff x="1317872" y="2118446"/>
            <a:chExt cx="1724446" cy="287224"/>
          </a:xfrm>
        </p:grpSpPr>
        <p:sp>
          <p:nvSpPr>
            <p:cNvPr id="204" name="Google Shape;512;p65">
              <a:extLst>
                <a:ext uri="{FF2B5EF4-FFF2-40B4-BE49-F238E27FC236}">
                  <a16:creationId xmlns:a16="http://schemas.microsoft.com/office/drawing/2014/main" id="{2CEAAC2C-49DE-6A50-8BCD-53AE3B04436B}"/>
                </a:ext>
              </a:extLst>
            </p:cNvPr>
            <p:cNvSpPr/>
            <p:nvPr/>
          </p:nvSpPr>
          <p:spPr>
            <a:xfrm>
              <a:off x="1317872" y="2139846"/>
              <a:ext cx="1724446" cy="265824"/>
            </a:xfrm>
            <a:prstGeom prst="rect">
              <a:avLst/>
            </a:prstGeom>
            <a:solidFill>
              <a:schemeClr val="bg1"/>
            </a:solidFill>
            <a:ln w="9525" cap="flat" cmpd="sng">
              <a:solidFill>
                <a:schemeClr val="accent4"/>
              </a:solidFill>
              <a:prstDash val="solid"/>
              <a:round/>
              <a:headEnd type="none" w="sm" len="sm"/>
              <a:tailEnd type="none" w="sm" len="sm"/>
            </a:ln>
          </p:spPr>
          <p:txBody>
            <a:bodyPr spcFirstLastPara="1" wrap="square" lIns="91413" tIns="45694" rIns="91413" bIns="45694" anchor="ctr" anchorCtr="0">
              <a:noAutofit/>
            </a:bodyPr>
            <a:lstStyle/>
            <a:p>
              <a:pPr algn="ctr" defTabSz="685783">
                <a:defRPr/>
              </a:pPr>
              <a:endParaRPr sz="800">
                <a:solidFill>
                  <a:srgbClr val="4C9DD0">
                    <a:lumMod val="75000"/>
                  </a:srgbClr>
                </a:solidFill>
                <a:latin typeface="Roboto Light"/>
                <a:ea typeface="Roboto Light"/>
                <a:cs typeface="Roboto Light"/>
                <a:sym typeface="Roboto Light"/>
              </a:endParaRPr>
            </a:p>
          </p:txBody>
        </p:sp>
        <p:pic>
          <p:nvPicPr>
            <p:cNvPr id="205" name="Graphic 71" descr="No sign with solid fill">
              <a:extLst>
                <a:ext uri="{FF2B5EF4-FFF2-40B4-BE49-F238E27FC236}">
                  <a16:creationId xmlns:a16="http://schemas.microsoft.com/office/drawing/2014/main" id="{5F844820-BD29-9E09-90B1-9D26B11258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42488" y="2118446"/>
              <a:ext cx="287224" cy="287224"/>
            </a:xfrm>
            <a:prstGeom prst="rect">
              <a:avLst/>
            </a:prstGeom>
          </p:spPr>
        </p:pic>
      </p:grpSp>
      <p:sp>
        <p:nvSpPr>
          <p:cNvPr id="206" name="Google Shape;506;p65">
            <a:extLst>
              <a:ext uri="{FF2B5EF4-FFF2-40B4-BE49-F238E27FC236}">
                <a16:creationId xmlns:a16="http://schemas.microsoft.com/office/drawing/2014/main" id="{BBA7E189-70BF-BDFE-02D8-A3D463883B72}"/>
              </a:ext>
            </a:extLst>
          </p:cNvPr>
          <p:cNvSpPr/>
          <p:nvPr/>
        </p:nvSpPr>
        <p:spPr>
          <a:xfrm>
            <a:off x="5782748" y="5069056"/>
            <a:ext cx="1064941" cy="182408"/>
          </a:xfrm>
          <a:prstGeom prst="rect">
            <a:avLst/>
          </a:prstGeom>
          <a:solidFill>
            <a:schemeClr val="bg1"/>
          </a:solidFill>
          <a:ln w="9525" cap="flat" cmpd="sng">
            <a:solidFill>
              <a:schemeClr val="accent5">
                <a:lumMod val="75000"/>
              </a:schemeClr>
            </a:solidFill>
            <a:prstDash val="solid"/>
            <a:round/>
            <a:headEnd type="none" w="sm" len="sm"/>
            <a:tailEnd type="none" w="sm" len="sm"/>
          </a:ln>
        </p:spPr>
        <p:txBody>
          <a:bodyPr spcFirstLastPara="1" wrap="square" lIns="68541" tIns="34271" rIns="68541" bIns="34271" anchor="ctr" anchorCtr="0">
            <a:noAutofit/>
          </a:bodyPr>
          <a:lstStyle/>
          <a:p>
            <a:pPr algn="ctr" defTabSz="685783">
              <a:defRPr/>
            </a:pPr>
            <a:r>
              <a:rPr lang="en" sz="800" b="1">
                <a:solidFill>
                  <a:srgbClr val="99C7E4">
                    <a:lumMod val="50000"/>
                  </a:srgbClr>
                </a:solidFill>
                <a:latin typeface="Roboto Light"/>
                <a:ea typeface="Roboto Light"/>
                <a:cs typeface="Roboto Light"/>
                <a:sym typeface="Roboto Light"/>
              </a:rPr>
              <a:t>50 TB</a:t>
            </a:r>
            <a:endParaRPr sz="600">
              <a:solidFill>
                <a:srgbClr val="99C7E4">
                  <a:lumMod val="50000"/>
                </a:srgbClr>
              </a:solidFill>
              <a:latin typeface="Roboto Light"/>
              <a:ea typeface="Roboto Light"/>
              <a:cs typeface="Roboto Light"/>
              <a:sym typeface="Roboto Light"/>
            </a:endParaRPr>
          </a:p>
        </p:txBody>
      </p:sp>
      <p:sp>
        <p:nvSpPr>
          <p:cNvPr id="207" name="Google Shape;1948;p96">
            <a:extLst>
              <a:ext uri="{FF2B5EF4-FFF2-40B4-BE49-F238E27FC236}">
                <a16:creationId xmlns:a16="http://schemas.microsoft.com/office/drawing/2014/main" id="{CD0B53CE-B987-4E43-DEB9-EB5529518588}"/>
              </a:ext>
            </a:extLst>
          </p:cNvPr>
          <p:cNvSpPr/>
          <p:nvPr/>
        </p:nvSpPr>
        <p:spPr>
          <a:xfrm>
            <a:off x="8164599" y="4411031"/>
            <a:ext cx="1874158" cy="294989"/>
          </a:xfrm>
          <a:prstGeom prst="rect">
            <a:avLst/>
          </a:prstGeom>
          <a:solidFill>
            <a:schemeClr val="bg1"/>
          </a:solidFill>
          <a:ln w="9525" cap="flat" cmpd="sng">
            <a:solidFill>
              <a:srgbClr val="999999"/>
            </a:solidFill>
            <a:prstDash val="solid"/>
            <a:round/>
            <a:headEnd type="none" w="sm" len="sm"/>
            <a:tailEnd type="none" w="sm" len="sm"/>
          </a:ln>
        </p:spPr>
        <p:txBody>
          <a:bodyPr spcFirstLastPara="1" wrap="square" lIns="91413" tIns="45694" rIns="91413" bIns="45694" anchor="ctr" anchorCtr="0">
            <a:noAutofit/>
          </a:bodyPr>
          <a:lstStyle/>
          <a:p>
            <a:pPr algn="ctr" defTabSz="685783">
              <a:defRPr/>
            </a:pPr>
            <a:r>
              <a:rPr lang="en" sz="800" b="1">
                <a:solidFill>
                  <a:srgbClr val="EF7D14">
                    <a:lumMod val="75000"/>
                  </a:srgbClr>
                </a:solidFill>
                <a:latin typeface="Roboto Light"/>
                <a:ea typeface="Roboto Light"/>
                <a:cs typeface="Roboto Light"/>
                <a:sym typeface="Roboto Light"/>
              </a:rPr>
              <a:t>1 </a:t>
            </a:r>
            <a:r>
              <a:rPr lang="en" sz="800" b="1" err="1">
                <a:solidFill>
                  <a:srgbClr val="EF7D14">
                    <a:lumMod val="75000"/>
                  </a:srgbClr>
                </a:solidFill>
                <a:latin typeface="Roboto Light"/>
                <a:ea typeface="Roboto Light"/>
                <a:cs typeface="Roboto Light"/>
                <a:sym typeface="Roboto Light"/>
              </a:rPr>
              <a:t>nodo</a:t>
            </a:r>
            <a:r>
              <a:rPr lang="en" sz="800" b="1">
                <a:solidFill>
                  <a:srgbClr val="EF7D14">
                    <a:lumMod val="75000"/>
                  </a:srgbClr>
                </a:solidFill>
                <a:latin typeface="Roboto Light"/>
                <a:ea typeface="Roboto Light"/>
                <a:cs typeface="Roboto Light"/>
                <a:sym typeface="Roboto Light"/>
              </a:rPr>
              <a:t> ECS</a:t>
            </a:r>
          </a:p>
          <a:p>
            <a:pPr algn="ctr" defTabSz="685783">
              <a:defRPr/>
            </a:pPr>
            <a:r>
              <a:rPr lang="en" sz="800" b="1" err="1">
                <a:solidFill>
                  <a:srgbClr val="EF7D14">
                    <a:lumMod val="75000"/>
                  </a:srgbClr>
                </a:solidFill>
                <a:latin typeface="Roboto Light"/>
                <a:ea typeface="Roboto Light"/>
                <a:cs typeface="Roboto Light"/>
                <a:sym typeface="Roboto Light"/>
              </a:rPr>
              <a:t>XXXSmall</a:t>
            </a:r>
            <a:r>
              <a:rPr lang="en" sz="800" b="1">
                <a:solidFill>
                  <a:srgbClr val="EF7D14">
                    <a:lumMod val="75000"/>
                  </a:srgbClr>
                </a:solidFill>
                <a:latin typeface="Roboto Light"/>
                <a:ea typeface="Roboto Light"/>
                <a:cs typeface="Roboto Light"/>
                <a:sym typeface="Roboto Light"/>
              </a:rPr>
              <a:t> </a:t>
            </a:r>
            <a:endParaRPr>
              <a:solidFill>
                <a:srgbClr val="999999"/>
              </a:solidFill>
              <a:latin typeface="Calibri"/>
              <a:cs typeface="Arial"/>
              <a:sym typeface="Arial"/>
            </a:endParaRPr>
          </a:p>
        </p:txBody>
      </p:sp>
      <p:sp>
        <p:nvSpPr>
          <p:cNvPr id="208" name="TextBox 74">
            <a:extLst>
              <a:ext uri="{FF2B5EF4-FFF2-40B4-BE49-F238E27FC236}">
                <a16:creationId xmlns:a16="http://schemas.microsoft.com/office/drawing/2014/main" id="{6E6CDD96-7B09-3E1F-77C9-CEF2B8EE2511}"/>
              </a:ext>
            </a:extLst>
          </p:cNvPr>
          <p:cNvSpPr txBox="1"/>
          <p:nvPr/>
        </p:nvSpPr>
        <p:spPr>
          <a:xfrm>
            <a:off x="1933875" y="4273425"/>
            <a:ext cx="3531935" cy="285101"/>
          </a:xfrm>
          <a:prstGeom prst="rect">
            <a:avLst/>
          </a:prstGeom>
          <a:noFill/>
        </p:spPr>
        <p:txBody>
          <a:bodyPr wrap="square" lIns="0" tIns="0" rIns="0" bIns="0" rtlCol="0">
            <a:noAutofit/>
          </a:bodyPr>
          <a:lstStyle/>
          <a:p>
            <a:pPr defTabSz="685783">
              <a:lnSpc>
                <a:spcPct val="90000"/>
              </a:lnSpc>
              <a:spcAft>
                <a:spcPts val="750"/>
              </a:spcAft>
              <a:defRPr/>
            </a:pPr>
            <a:r>
              <a:rPr lang="en-US" sz="1200" b="1">
                <a:solidFill>
                  <a:srgbClr val="F36622"/>
                </a:solidFill>
                <a:latin typeface="Roboto" panose="02000000000000000000" pitchFamily="2" charset="0"/>
                <a:ea typeface="Roboto" panose="02000000000000000000" pitchFamily="2" charset="0"/>
                <a:cs typeface="Arial"/>
                <a:sym typeface="Arial"/>
              </a:rPr>
              <a:t>PRODUCCIÓN</a:t>
            </a:r>
          </a:p>
        </p:txBody>
      </p:sp>
      <p:cxnSp>
        <p:nvCxnSpPr>
          <p:cNvPr id="209" name="Straight Connector 75">
            <a:extLst>
              <a:ext uri="{FF2B5EF4-FFF2-40B4-BE49-F238E27FC236}">
                <a16:creationId xmlns:a16="http://schemas.microsoft.com/office/drawing/2014/main" id="{300D034B-CC71-15DB-67D8-DA382579E970}"/>
              </a:ext>
            </a:extLst>
          </p:cNvPr>
          <p:cNvCxnSpPr/>
          <p:nvPr/>
        </p:nvCxnSpPr>
        <p:spPr>
          <a:xfrm flipV="1">
            <a:off x="1933875" y="4216548"/>
            <a:ext cx="3531935" cy="5842"/>
          </a:xfrm>
          <a:prstGeom prst="line">
            <a:avLst/>
          </a:prstGeom>
          <a:noFill/>
          <a:ln w="38100">
            <a:solidFill>
              <a:srgbClr val="F36622"/>
            </a:solidFill>
          </a:ln>
        </p:spPr>
        <p:style>
          <a:lnRef idx="2">
            <a:schemeClr val="accent1">
              <a:shade val="50000"/>
            </a:schemeClr>
          </a:lnRef>
          <a:fillRef idx="1">
            <a:schemeClr val="accent1"/>
          </a:fillRef>
          <a:effectRef idx="0">
            <a:schemeClr val="accent1"/>
          </a:effectRef>
          <a:fontRef idx="minor">
            <a:schemeClr val="lt1"/>
          </a:fontRef>
        </p:style>
      </p:cxnSp>
      <p:sp>
        <p:nvSpPr>
          <p:cNvPr id="210" name="TextBox 76">
            <a:extLst>
              <a:ext uri="{FF2B5EF4-FFF2-40B4-BE49-F238E27FC236}">
                <a16:creationId xmlns:a16="http://schemas.microsoft.com/office/drawing/2014/main" id="{4C32F734-7FE3-2491-EE35-E8E29F84C549}"/>
              </a:ext>
            </a:extLst>
          </p:cNvPr>
          <p:cNvSpPr txBox="1"/>
          <p:nvPr/>
        </p:nvSpPr>
        <p:spPr>
          <a:xfrm>
            <a:off x="6588550" y="2789001"/>
            <a:ext cx="3531935" cy="285101"/>
          </a:xfrm>
          <a:prstGeom prst="rect">
            <a:avLst/>
          </a:prstGeom>
          <a:noFill/>
        </p:spPr>
        <p:txBody>
          <a:bodyPr wrap="square" lIns="0" tIns="0" rIns="0" bIns="0" rtlCol="0">
            <a:noAutofit/>
          </a:bodyPr>
          <a:lstStyle/>
          <a:p>
            <a:pPr algn="r" defTabSz="685783">
              <a:lnSpc>
                <a:spcPct val="90000"/>
              </a:lnSpc>
              <a:spcAft>
                <a:spcPts val="750"/>
              </a:spcAft>
              <a:defRPr/>
            </a:pPr>
            <a:r>
              <a:rPr lang="en-US" sz="1200" b="1">
                <a:solidFill>
                  <a:srgbClr val="4C9DD0"/>
                </a:solidFill>
                <a:latin typeface="Roboto" panose="02000000000000000000" pitchFamily="2" charset="0"/>
                <a:ea typeface="Roboto" panose="02000000000000000000" pitchFamily="2" charset="0"/>
                <a:cs typeface="Arial"/>
                <a:sym typeface="Arial"/>
              </a:rPr>
              <a:t>CERTIFICACIÓN</a:t>
            </a:r>
          </a:p>
        </p:txBody>
      </p:sp>
      <p:cxnSp>
        <p:nvCxnSpPr>
          <p:cNvPr id="211" name="Straight Connector 77">
            <a:extLst>
              <a:ext uri="{FF2B5EF4-FFF2-40B4-BE49-F238E27FC236}">
                <a16:creationId xmlns:a16="http://schemas.microsoft.com/office/drawing/2014/main" id="{39426340-ED44-B29A-010E-C3FB1355DCED}"/>
              </a:ext>
            </a:extLst>
          </p:cNvPr>
          <p:cNvCxnSpPr>
            <a:cxnSpLocks/>
          </p:cNvCxnSpPr>
          <p:nvPr/>
        </p:nvCxnSpPr>
        <p:spPr>
          <a:xfrm flipV="1">
            <a:off x="6873848" y="2976566"/>
            <a:ext cx="3246637" cy="24420"/>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05181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9088" y="793674"/>
            <a:ext cx="11432338" cy="451851"/>
          </a:xfrm>
        </p:spPr>
        <p:txBody>
          <a:bodyPr>
            <a:normAutofit fontScale="90000"/>
          </a:bodyPr>
          <a:lstStyle/>
          <a:p>
            <a:r>
              <a:rPr lang="es-ES" b="1" dirty="0">
                <a:latin typeface="Calibri" panose="020F0502020204030204" pitchFamily="34" charset="0"/>
                <a:cs typeface="Calibri" panose="020F0502020204030204" pitchFamily="34" charset="0"/>
              </a:rPr>
              <a:t>Plataforma futura de SERMAS Comunidad de Madrid</a:t>
            </a:r>
            <a:br>
              <a:rPr lang="es-ES" b="1" dirty="0">
                <a:latin typeface="Calibri" panose="020F0502020204030204" pitchFamily="34" charset="0"/>
                <a:cs typeface="Calibri" panose="020F0502020204030204" pitchFamily="34" charset="0"/>
              </a:rPr>
            </a:br>
            <a:br>
              <a:rPr lang="es-ES" b="1" dirty="0"/>
            </a:br>
            <a:r>
              <a:rPr lang="es-ES" b="1" dirty="0"/>
              <a:t> </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63</a:t>
            </a:fld>
            <a:endParaRPr lang="es-ES" dirty="0"/>
          </a:p>
        </p:txBody>
      </p:sp>
      <p:pic>
        <p:nvPicPr>
          <p:cNvPr id="73" name="Imagen 72">
            <a:extLst>
              <a:ext uri="{FF2B5EF4-FFF2-40B4-BE49-F238E27FC236}">
                <a16:creationId xmlns:a16="http://schemas.microsoft.com/office/drawing/2014/main" id="{3FDA190B-EFCA-F57B-6842-D067FA20A6DE}"/>
              </a:ext>
            </a:extLst>
          </p:cNvPr>
          <p:cNvPicPr>
            <a:picLocks noChangeAspect="1"/>
          </p:cNvPicPr>
          <p:nvPr/>
        </p:nvPicPr>
        <p:blipFill>
          <a:blip r:embed="rId2"/>
          <a:stretch>
            <a:fillRect/>
          </a:stretch>
        </p:blipFill>
        <p:spPr>
          <a:xfrm>
            <a:off x="2050629" y="1539068"/>
            <a:ext cx="8090743" cy="4248000"/>
          </a:xfrm>
          <a:prstGeom prst="rect">
            <a:avLst/>
          </a:prstGeom>
        </p:spPr>
      </p:pic>
    </p:spTree>
    <p:extLst>
      <p:ext uri="{BB962C8B-B14F-4D97-AF65-F5344CB8AC3E}">
        <p14:creationId xmlns:p14="http://schemas.microsoft.com/office/powerpoint/2010/main" val="17761992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64</a:t>
            </a:fld>
            <a:endParaRPr lang="es-ES" dirty="0"/>
          </a:p>
        </p:txBody>
      </p:sp>
      <p:sp>
        <p:nvSpPr>
          <p:cNvPr id="10" name="Título 1"/>
          <p:cNvSpPr>
            <a:spLocks noGrp="1"/>
          </p:cNvSpPr>
          <p:nvPr>
            <p:ph type="title"/>
          </p:nvPr>
        </p:nvSpPr>
        <p:spPr>
          <a:xfrm>
            <a:off x="351675" y="2194559"/>
            <a:ext cx="11432338" cy="3060000"/>
          </a:xfrm>
          <a:solidFill>
            <a:schemeClr val="accent1"/>
          </a:solidFill>
        </p:spPr>
        <p:txBody>
          <a:bodyPr anchor="ctr">
            <a:normAutofit/>
          </a:bodyPr>
          <a:lstStyle/>
          <a:p>
            <a:pPr algn="ctr">
              <a:lnSpc>
                <a:spcPct val="150000"/>
              </a:lnSpc>
            </a:pPr>
            <a:r>
              <a:rPr lang="es-ES" sz="5400" b="1" dirty="0">
                <a:solidFill>
                  <a:schemeClr val="bg1"/>
                </a:solidFill>
              </a:rPr>
              <a:t>Gracias por su</a:t>
            </a:r>
            <a:br>
              <a:rPr lang="es-ES" sz="5400" b="1" dirty="0">
                <a:solidFill>
                  <a:schemeClr val="bg1"/>
                </a:solidFill>
              </a:rPr>
            </a:br>
            <a:r>
              <a:rPr lang="es-ES" sz="5400" b="1" dirty="0">
                <a:solidFill>
                  <a:schemeClr val="bg1"/>
                </a:solidFill>
              </a:rPr>
              <a:t>atención</a:t>
            </a:r>
          </a:p>
        </p:txBody>
      </p:sp>
    </p:spTree>
    <p:extLst>
      <p:ext uri="{BB962C8B-B14F-4D97-AF65-F5344CB8AC3E}">
        <p14:creationId xmlns:p14="http://schemas.microsoft.com/office/powerpoint/2010/main" val="1952602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944895"/>
            <a:ext cx="11432338" cy="451851"/>
          </a:xfrm>
        </p:spPr>
        <p:txBody>
          <a:bodyPr/>
          <a:lstStyle/>
          <a:p>
            <a:r>
              <a:rPr lang="es-ES" b="1" dirty="0"/>
              <a:t>EL DATO</a:t>
            </a:r>
          </a:p>
        </p:txBody>
      </p:sp>
      <p:sp>
        <p:nvSpPr>
          <p:cNvPr id="3" name="Marcador de contenido 2"/>
          <p:cNvSpPr>
            <a:spLocks noGrp="1"/>
          </p:cNvSpPr>
          <p:nvPr>
            <p:ph idx="1"/>
          </p:nvPr>
        </p:nvSpPr>
        <p:spPr>
          <a:xfrm>
            <a:off x="511255" y="1543736"/>
            <a:ext cx="7511081" cy="2520000"/>
          </a:xfrm>
        </p:spPr>
        <p:txBody>
          <a:bodyPr>
            <a:normAutofit/>
          </a:bodyPr>
          <a:lstStyle/>
          <a:p>
            <a:pPr algn="just">
              <a:lnSpc>
                <a:spcPct val="120000"/>
              </a:lnSpc>
              <a:spcBef>
                <a:spcPts val="0"/>
              </a:spcBef>
              <a:spcAft>
                <a:spcPts val="600"/>
              </a:spcAft>
            </a:pPr>
            <a:r>
              <a:rPr lang="es-ES" sz="1800" dirty="0">
                <a:solidFill>
                  <a:schemeClr val="tx1"/>
                </a:solidFill>
                <a:latin typeface="+mn-lt"/>
              </a:rPr>
              <a:t>El dato es el recurso más valioso de la era digital. Es el combustible que alimenta la inteligencia artificial (</a:t>
            </a:r>
            <a:r>
              <a:rPr lang="es-ES" sz="1800" dirty="0">
                <a:solidFill>
                  <a:schemeClr val="tx1"/>
                </a:solidFill>
                <a:latin typeface="+mn-lt"/>
                <a:hlinkClick r:id="rId2"/>
              </a:rPr>
              <a:t>#IA</a:t>
            </a:r>
            <a:r>
              <a:rPr lang="es-ES" sz="1800" dirty="0">
                <a:solidFill>
                  <a:schemeClr val="tx1"/>
                </a:solidFill>
                <a:latin typeface="+mn-lt"/>
              </a:rPr>
              <a:t>), el análisis avanzado, la automatización y la personalización. Es el que nos permite conocer mejor a nuestros ciudadanos, optimizar nuestras operaciones, innovar y diferenciarnos. Es el que nos ayuda a tomar mejores decisiones basadas en evidencias y no en intuiciones. </a:t>
            </a:r>
          </a:p>
          <a:p>
            <a:pPr algn="just">
              <a:lnSpc>
                <a:spcPct val="100000"/>
              </a:lnSpc>
              <a:spcAft>
                <a:spcPts val="600"/>
              </a:spcAft>
            </a:pPr>
            <a:endParaRPr lang="es-ES" sz="2000" dirty="0">
              <a:solidFill>
                <a:schemeClr val="tx1"/>
              </a:solidFill>
              <a:latin typeface="+mn-lt"/>
            </a:endParaRP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7</a:t>
            </a:fld>
            <a:endParaRPr lang="es-ES" dirty="0"/>
          </a:p>
        </p:txBody>
      </p:sp>
      <p:pic>
        <p:nvPicPr>
          <p:cNvPr id="6" name="Marcador de posición de imagen 6"/>
          <p:cNvPicPr>
            <a:picLocks noChangeAspect="1"/>
          </p:cNvPicPr>
          <p:nvPr/>
        </p:nvPicPr>
        <p:blipFill>
          <a:blip r:embed="rId3" cstate="print">
            <a:extLst>
              <a:ext uri="{28A0092B-C50C-407E-A947-70E740481C1C}">
                <a14:useLocalDpi xmlns:a14="http://schemas.microsoft.com/office/drawing/2010/main" val="0"/>
              </a:ext>
            </a:extLst>
          </a:blip>
          <a:srcRect l="2728" r="2728"/>
          <a:stretch/>
        </p:blipFill>
        <p:spPr>
          <a:xfrm>
            <a:off x="8330991" y="944895"/>
            <a:ext cx="3275369" cy="3096000"/>
          </a:xfrm>
          <a:prstGeom prst="rect">
            <a:avLst/>
          </a:prstGeom>
        </p:spPr>
      </p:pic>
      <p:sp>
        <p:nvSpPr>
          <p:cNvPr id="7" name="Marcador de contenido 2"/>
          <p:cNvSpPr txBox="1">
            <a:spLocks/>
          </p:cNvSpPr>
          <p:nvPr/>
        </p:nvSpPr>
        <p:spPr>
          <a:xfrm>
            <a:off x="511255" y="4190079"/>
            <a:ext cx="11205160" cy="2232000"/>
          </a:xfrm>
          <a:prstGeom prst="rect">
            <a:avLst/>
          </a:prstGeom>
        </p:spPr>
        <p:txBody>
          <a:bodyPr vert="horz" lIns="91440" tIns="45720" rIns="91440" bIns="45720" rtlCol="0">
            <a:noAutofit/>
          </a:bodyPr>
          <a:lstStyle>
            <a:lvl1pPr marL="0" indent="0" algn="l" defTabSz="914400" rtl="0" eaLnBrk="1" latinLnBrk="0" hangingPunct="1">
              <a:lnSpc>
                <a:spcPct val="80000"/>
              </a:lnSpc>
              <a:spcBef>
                <a:spcPts val="1000"/>
              </a:spcBef>
              <a:buFontTx/>
              <a:buNone/>
              <a:defRPr sz="2400" kern="1200">
                <a:solidFill>
                  <a:schemeClr val="accent2"/>
                </a:solidFill>
                <a:latin typeface="+mj-lt"/>
                <a:ea typeface="+mn-ea"/>
                <a:cs typeface="+mn-cs"/>
              </a:defRPr>
            </a:lvl1pPr>
            <a:lvl2pPr marL="1080000" indent="0" algn="l" defTabSz="914400" rtl="0" eaLnBrk="1" latinLnBrk="0" hangingPunct="1">
              <a:lnSpc>
                <a:spcPct val="80000"/>
              </a:lnSpc>
              <a:spcBef>
                <a:spcPts val="500"/>
              </a:spcBef>
              <a:buFontTx/>
              <a:buNone/>
              <a:defRPr sz="2400" kern="1200">
                <a:solidFill>
                  <a:schemeClr val="accent2"/>
                </a:solidFill>
                <a:latin typeface="+mj-lt"/>
                <a:ea typeface="+mn-ea"/>
                <a:cs typeface="+mn-cs"/>
              </a:defRPr>
            </a:lvl2pPr>
            <a:lvl3pPr marL="914400" indent="0" algn="l" defTabSz="914400" rtl="0" eaLnBrk="1" latinLnBrk="0" hangingPunct="1">
              <a:lnSpc>
                <a:spcPct val="80000"/>
              </a:lnSpc>
              <a:spcBef>
                <a:spcPts val="500"/>
              </a:spcBef>
              <a:buFontTx/>
              <a:buNone/>
              <a:defRPr sz="1800" kern="1200">
                <a:solidFill>
                  <a:schemeClr val="accent1"/>
                </a:solidFill>
                <a:latin typeface="+mj-lt"/>
                <a:ea typeface="+mn-ea"/>
                <a:cs typeface="+mn-cs"/>
              </a:defRPr>
            </a:lvl3pPr>
            <a:lvl4pPr marL="1371600" indent="0" algn="l" defTabSz="914400" rtl="0" eaLnBrk="1" latinLnBrk="0" hangingPunct="1">
              <a:lnSpc>
                <a:spcPct val="80000"/>
              </a:lnSpc>
              <a:spcBef>
                <a:spcPts val="500"/>
              </a:spcBef>
              <a:buFontTx/>
              <a:buNone/>
              <a:defRPr sz="1600" kern="1200">
                <a:solidFill>
                  <a:schemeClr val="accent1"/>
                </a:solidFill>
                <a:latin typeface="+mj-lt"/>
                <a:ea typeface="+mn-ea"/>
                <a:cs typeface="+mn-cs"/>
              </a:defRPr>
            </a:lvl4pPr>
            <a:lvl5pPr marL="1828800" indent="0" algn="l" defTabSz="914400" rtl="0" eaLnBrk="1" latinLnBrk="0" hangingPunct="1">
              <a:lnSpc>
                <a:spcPct val="80000"/>
              </a:lnSpc>
              <a:spcBef>
                <a:spcPts val="500"/>
              </a:spcBef>
              <a:buFontTx/>
              <a:buNone/>
              <a:defRPr sz="160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Bef>
                <a:spcPts val="0"/>
              </a:spcBef>
              <a:spcAft>
                <a:spcPts val="600"/>
              </a:spcAft>
            </a:pPr>
            <a:r>
              <a:rPr lang="es-ES" sz="1800" dirty="0">
                <a:solidFill>
                  <a:schemeClr val="tx1"/>
                </a:solidFill>
                <a:latin typeface="+mn-lt"/>
              </a:rPr>
              <a:t>Pero no todos los datos son iguales. Para que un dato sea útil, tiene que ser de </a:t>
            </a:r>
            <a:r>
              <a:rPr lang="es-ES" sz="1800" dirty="0">
                <a:solidFill>
                  <a:schemeClr val="tx1"/>
                </a:solidFill>
                <a:latin typeface="+mn-lt"/>
                <a:hlinkClick r:id="rId4">
                  <a:extLst>
                    <a:ext uri="{A12FA001-AC4F-418D-AE19-62706E023703}">
                      <ahyp:hlinkClr xmlns:ahyp="http://schemas.microsoft.com/office/drawing/2018/hyperlinkcolor" val="tx"/>
                    </a:ext>
                  </a:extLst>
                </a:hlinkClick>
              </a:rPr>
              <a:t>#calidad</a:t>
            </a:r>
            <a:r>
              <a:rPr lang="es-ES" sz="1800" dirty="0">
                <a:solidFill>
                  <a:schemeClr val="tx1"/>
                </a:solidFill>
                <a:latin typeface="+mn-lt"/>
              </a:rPr>
              <a:t>, </a:t>
            </a:r>
            <a:r>
              <a:rPr lang="es-ES" sz="1800" dirty="0">
                <a:solidFill>
                  <a:schemeClr val="tx1"/>
                </a:solidFill>
                <a:latin typeface="+mn-lt"/>
                <a:hlinkClick r:id="rId5">
                  <a:extLst>
                    <a:ext uri="{A12FA001-AC4F-418D-AE19-62706E023703}">
                      <ahyp:hlinkClr xmlns:ahyp="http://schemas.microsoft.com/office/drawing/2018/hyperlinkcolor" val="tx"/>
                    </a:ext>
                  </a:extLst>
                </a:hlinkClick>
              </a:rPr>
              <a:t>#relevante</a:t>
            </a:r>
            <a:r>
              <a:rPr lang="es-ES" sz="1800" dirty="0">
                <a:solidFill>
                  <a:schemeClr val="tx1"/>
                </a:solidFill>
                <a:latin typeface="+mn-lt"/>
              </a:rPr>
              <a:t>, </a:t>
            </a:r>
            <a:r>
              <a:rPr lang="es-ES" sz="1800" dirty="0">
                <a:solidFill>
                  <a:schemeClr val="tx1"/>
                </a:solidFill>
                <a:latin typeface="+mn-lt"/>
                <a:hlinkClick r:id="rId6">
                  <a:extLst>
                    <a:ext uri="{A12FA001-AC4F-418D-AE19-62706E023703}">
                      <ahyp:hlinkClr xmlns:ahyp="http://schemas.microsoft.com/office/drawing/2018/hyperlinkcolor" val="tx"/>
                    </a:ext>
                  </a:extLst>
                </a:hlinkClick>
              </a:rPr>
              <a:t>#actualizado</a:t>
            </a:r>
            <a:r>
              <a:rPr lang="es-ES" sz="1800" dirty="0">
                <a:solidFill>
                  <a:schemeClr val="tx1"/>
                </a:solidFill>
                <a:latin typeface="+mn-lt"/>
              </a:rPr>
              <a:t> y </a:t>
            </a:r>
            <a:r>
              <a:rPr lang="es-ES" sz="1800" dirty="0">
                <a:solidFill>
                  <a:schemeClr val="tx1"/>
                </a:solidFill>
                <a:latin typeface="+mn-lt"/>
                <a:hlinkClick r:id="rId7">
                  <a:extLst>
                    <a:ext uri="{A12FA001-AC4F-418D-AE19-62706E023703}">
                      <ahyp:hlinkClr xmlns:ahyp="http://schemas.microsoft.com/office/drawing/2018/hyperlinkcolor" val="tx"/>
                    </a:ext>
                  </a:extLst>
                </a:hlinkClick>
              </a:rPr>
              <a:t>#seguro</a:t>
            </a:r>
            <a:r>
              <a:rPr lang="es-ES" sz="1800" dirty="0">
                <a:solidFill>
                  <a:schemeClr val="tx1"/>
                </a:solidFill>
                <a:latin typeface="+mn-lt"/>
              </a:rPr>
              <a:t>. Y para que un dato se convierta en información, tiene que ser </a:t>
            </a:r>
            <a:r>
              <a:rPr lang="es-ES" sz="1800" dirty="0">
                <a:solidFill>
                  <a:schemeClr val="tx1"/>
                </a:solidFill>
                <a:latin typeface="+mn-lt"/>
                <a:hlinkClick r:id="rId8">
                  <a:extLst>
                    <a:ext uri="{A12FA001-AC4F-418D-AE19-62706E023703}">
                      <ahyp:hlinkClr xmlns:ahyp="http://schemas.microsoft.com/office/drawing/2018/hyperlinkcolor" val="tx"/>
                    </a:ext>
                  </a:extLst>
                </a:hlinkClick>
              </a:rPr>
              <a:t>#procesado</a:t>
            </a:r>
            <a:r>
              <a:rPr lang="es-ES" sz="1800" dirty="0">
                <a:solidFill>
                  <a:schemeClr val="tx1"/>
                </a:solidFill>
                <a:latin typeface="+mn-lt"/>
              </a:rPr>
              <a:t>, </a:t>
            </a:r>
            <a:r>
              <a:rPr lang="es-ES" sz="1800" dirty="0">
                <a:solidFill>
                  <a:schemeClr val="tx1"/>
                </a:solidFill>
                <a:latin typeface="+mn-lt"/>
                <a:hlinkClick r:id="rId9">
                  <a:extLst>
                    <a:ext uri="{A12FA001-AC4F-418D-AE19-62706E023703}">
                      <ahyp:hlinkClr xmlns:ahyp="http://schemas.microsoft.com/office/drawing/2018/hyperlinkcolor" val="tx"/>
                    </a:ext>
                  </a:extLst>
                </a:hlinkClick>
              </a:rPr>
              <a:t>#analizado</a:t>
            </a:r>
            <a:r>
              <a:rPr lang="es-ES" sz="1800" dirty="0">
                <a:solidFill>
                  <a:schemeClr val="tx1"/>
                </a:solidFill>
                <a:latin typeface="+mn-lt"/>
              </a:rPr>
              <a:t> e </a:t>
            </a:r>
            <a:r>
              <a:rPr lang="es-ES" sz="1800" dirty="0">
                <a:solidFill>
                  <a:schemeClr val="tx1"/>
                </a:solidFill>
                <a:latin typeface="+mn-lt"/>
                <a:hlinkClick r:id="rId10">
                  <a:extLst>
                    <a:ext uri="{A12FA001-AC4F-418D-AE19-62706E023703}">
                      <ahyp:hlinkClr xmlns:ahyp="http://schemas.microsoft.com/office/drawing/2018/hyperlinkcolor" val="tx"/>
                    </a:ext>
                  </a:extLst>
                </a:hlinkClick>
              </a:rPr>
              <a:t>#interpretado</a:t>
            </a:r>
            <a:r>
              <a:rPr lang="es-ES" sz="1800" dirty="0">
                <a:solidFill>
                  <a:schemeClr val="tx1"/>
                </a:solidFill>
                <a:latin typeface="+mn-lt"/>
              </a:rPr>
              <a:t>. Y para que una información se convierta en conocimiento, tiene que ser compartido, comunicado y aplicado.</a:t>
            </a:r>
          </a:p>
        </p:txBody>
      </p:sp>
    </p:spTree>
    <p:extLst>
      <p:ext uri="{BB962C8B-B14F-4D97-AF65-F5344CB8AC3E}">
        <p14:creationId xmlns:p14="http://schemas.microsoft.com/office/powerpoint/2010/main" val="277614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59669"/>
            <a:ext cx="11432338" cy="451851"/>
          </a:xfrm>
        </p:spPr>
        <p:txBody>
          <a:bodyPr/>
          <a:lstStyle/>
          <a:p>
            <a:r>
              <a:rPr lang="es-ES" b="1" dirty="0"/>
              <a:t>LA FUENTE DE LOS DATOS</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8</a:t>
            </a:fld>
            <a:endParaRPr lang="es-ES" dirty="0"/>
          </a:p>
        </p:txBody>
      </p:sp>
      <p:sp>
        <p:nvSpPr>
          <p:cNvPr id="6" name="TextBox 2">
            <a:extLst>
              <a:ext uri="{FF2B5EF4-FFF2-40B4-BE49-F238E27FC236}">
                <a16:creationId xmlns:a16="http://schemas.microsoft.com/office/drawing/2014/main" id="{5B8F9269-4573-047B-F39A-182C5673D3A4}"/>
              </a:ext>
            </a:extLst>
          </p:cNvPr>
          <p:cNvSpPr txBox="1"/>
          <p:nvPr/>
        </p:nvSpPr>
        <p:spPr>
          <a:xfrm>
            <a:off x="766291" y="1315663"/>
            <a:ext cx="3434960" cy="4104778"/>
          </a:xfrm>
          <a:prstGeom prst="rect">
            <a:avLst/>
          </a:prstGeom>
          <a:solidFill>
            <a:schemeClr val="accent1">
              <a:lumMod val="20000"/>
              <a:lumOff val="80000"/>
            </a:schemeClr>
          </a:solidFill>
          <a:ln w="25400">
            <a:noFill/>
          </a:ln>
        </p:spPr>
        <p:txBody>
          <a:bodyPr wrap="square">
            <a:spAutoFit/>
          </a:bodyPr>
          <a:lstStyle/>
          <a:p>
            <a:pPr algn="ctr">
              <a:lnSpc>
                <a:spcPct val="150000"/>
              </a:lnSpc>
            </a:pPr>
            <a:r>
              <a:rPr lang="es-ES" sz="1600" b="1" dirty="0"/>
              <a:t>Datos de Redes Sociales</a:t>
            </a:r>
            <a:r>
              <a:rPr lang="es-ES" sz="1600" dirty="0"/>
              <a:t>: </a:t>
            </a:r>
          </a:p>
          <a:p>
            <a:pPr algn="ctr">
              <a:lnSpc>
                <a:spcPct val="150000"/>
              </a:lnSpc>
            </a:pPr>
            <a:r>
              <a:rPr lang="es-ES" sz="1600" dirty="0"/>
              <a:t>Las plataformas de redes sociales como Facebook, Twitter, Instagram y LinkedIn generan una cantidad masiva de datos en forma de publicaciones, </a:t>
            </a:r>
            <a:r>
              <a:rPr lang="es-ES" sz="1600" dirty="0" err="1"/>
              <a:t>likes</a:t>
            </a:r>
            <a:r>
              <a:rPr lang="es-ES" sz="1600" dirty="0"/>
              <a:t>, comentarios, y perfiles de usuario. Estos datos se utilizan para análisis de tendencias, marketing dirigido, estudios de comportamiento del consumidor, y más.</a:t>
            </a:r>
            <a:endParaRPr lang="en-VE" sz="1600" dirty="0"/>
          </a:p>
        </p:txBody>
      </p:sp>
      <p:sp>
        <p:nvSpPr>
          <p:cNvPr id="7" name="TextBox 3">
            <a:extLst>
              <a:ext uri="{FF2B5EF4-FFF2-40B4-BE49-F238E27FC236}">
                <a16:creationId xmlns:a16="http://schemas.microsoft.com/office/drawing/2014/main" id="{638BD886-CA86-DD47-0D74-55AFD5BC2CA8}"/>
              </a:ext>
            </a:extLst>
          </p:cNvPr>
          <p:cNvSpPr txBox="1"/>
          <p:nvPr/>
        </p:nvSpPr>
        <p:spPr>
          <a:xfrm>
            <a:off x="4603000" y="1315663"/>
            <a:ext cx="3389245" cy="3366114"/>
          </a:xfrm>
          <a:prstGeom prst="rect">
            <a:avLst/>
          </a:prstGeom>
          <a:solidFill>
            <a:schemeClr val="accent1">
              <a:lumMod val="20000"/>
              <a:lumOff val="80000"/>
            </a:schemeClr>
          </a:solidFill>
          <a:ln w="25400">
            <a:noFill/>
          </a:ln>
        </p:spPr>
        <p:txBody>
          <a:bodyPr wrap="square">
            <a:spAutoFit/>
          </a:bodyPr>
          <a:lstStyle/>
          <a:p>
            <a:pPr algn="ctr">
              <a:lnSpc>
                <a:spcPct val="150000"/>
              </a:lnSpc>
            </a:pPr>
            <a:r>
              <a:rPr lang="es-ES" sz="1600" b="1" dirty="0"/>
              <a:t>Datos Transaccionales</a:t>
            </a:r>
            <a:r>
              <a:rPr lang="es-ES" sz="1600" dirty="0"/>
              <a:t>: </a:t>
            </a:r>
          </a:p>
          <a:p>
            <a:pPr algn="ctr">
              <a:lnSpc>
                <a:spcPct val="150000"/>
              </a:lnSpc>
            </a:pPr>
            <a:r>
              <a:rPr lang="es-ES" sz="1600" dirty="0"/>
              <a:t>Provenientes de transacciones comerciales, ya sea en línea o en tiendas físicas. Esto incluye datos de compras, historiales de pagos, uso de tarjetas de crédito, etc. Estos datos son fundamentales para análisis financieros, de ventas, y de comportamiento de compra.</a:t>
            </a:r>
            <a:endParaRPr lang="en-VE" sz="1600" dirty="0"/>
          </a:p>
        </p:txBody>
      </p:sp>
      <p:sp>
        <p:nvSpPr>
          <p:cNvPr id="8" name="TextBox 4">
            <a:extLst>
              <a:ext uri="{FF2B5EF4-FFF2-40B4-BE49-F238E27FC236}">
                <a16:creationId xmlns:a16="http://schemas.microsoft.com/office/drawing/2014/main" id="{39B73904-70D6-7FB8-C835-71A00E32D6AB}"/>
              </a:ext>
            </a:extLst>
          </p:cNvPr>
          <p:cNvSpPr txBox="1"/>
          <p:nvPr/>
        </p:nvSpPr>
        <p:spPr>
          <a:xfrm>
            <a:off x="8523426" y="1315663"/>
            <a:ext cx="3447040" cy="3735446"/>
          </a:xfrm>
          <a:prstGeom prst="rect">
            <a:avLst/>
          </a:prstGeom>
          <a:solidFill>
            <a:schemeClr val="accent1">
              <a:lumMod val="20000"/>
              <a:lumOff val="80000"/>
            </a:schemeClr>
          </a:solidFill>
          <a:ln w="25400">
            <a:noFill/>
          </a:ln>
        </p:spPr>
        <p:txBody>
          <a:bodyPr wrap="square">
            <a:spAutoFit/>
          </a:bodyPr>
          <a:lstStyle/>
          <a:p>
            <a:pPr algn="ctr">
              <a:lnSpc>
                <a:spcPct val="150000"/>
              </a:lnSpc>
            </a:pPr>
            <a:r>
              <a:rPr lang="es-ES" sz="1600" b="1" dirty="0"/>
              <a:t>Datos de Sensores e </a:t>
            </a:r>
            <a:r>
              <a:rPr lang="es-ES" sz="1600" b="1" dirty="0" err="1"/>
              <a:t>IoT</a:t>
            </a:r>
            <a:r>
              <a:rPr lang="es-ES" sz="1600" b="1" dirty="0"/>
              <a:t> (Internet de las Cosas)</a:t>
            </a:r>
            <a:r>
              <a:rPr lang="es-ES" sz="1600" dirty="0"/>
              <a:t>: </a:t>
            </a:r>
          </a:p>
          <a:p>
            <a:pPr algn="ctr">
              <a:lnSpc>
                <a:spcPct val="150000"/>
              </a:lnSpc>
            </a:pPr>
            <a:r>
              <a:rPr lang="es-ES" sz="1600" dirty="0"/>
              <a:t>Dispositivos conectados a internet, sensores y otros dispositivos inteligentes generan datos constantemente sobre su estado, su entorno, o sobre la actividad que están monitoreando. Esto abarca desde dispositivos de fitness hasta sensores industriales</a:t>
            </a:r>
            <a:endParaRPr lang="en-VE" sz="1600" dirty="0"/>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8226" y="5053616"/>
            <a:ext cx="2338861" cy="1403316"/>
          </a:xfrm>
          <a:prstGeom prst="rect">
            <a:avLst/>
          </a:prstGeom>
        </p:spPr>
      </p:pic>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62" y="5126768"/>
            <a:ext cx="1324976" cy="1324976"/>
          </a:xfrm>
          <a:prstGeom prst="rect">
            <a:avLst/>
          </a:prstGeom>
        </p:spPr>
      </p:pic>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8747" y="4791041"/>
            <a:ext cx="1324976" cy="1324976"/>
          </a:xfrm>
          <a:prstGeom prst="rect">
            <a:avLst/>
          </a:prstGeom>
        </p:spPr>
      </p:pic>
    </p:spTree>
    <p:extLst>
      <p:ext uri="{BB962C8B-B14F-4D97-AF65-F5344CB8AC3E}">
        <p14:creationId xmlns:p14="http://schemas.microsoft.com/office/powerpoint/2010/main" val="3036242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1675" y="759669"/>
            <a:ext cx="11432338" cy="451851"/>
          </a:xfrm>
        </p:spPr>
        <p:txBody>
          <a:bodyPr/>
          <a:lstStyle/>
          <a:p>
            <a:r>
              <a:rPr lang="es-ES" b="1" dirty="0"/>
              <a:t>LA FUENTE DE LOS DATOS</a:t>
            </a:r>
          </a:p>
        </p:txBody>
      </p:sp>
      <p:sp>
        <p:nvSpPr>
          <p:cNvPr id="4" name="Marcador de pie de página 3"/>
          <p:cNvSpPr>
            <a:spLocks noGrp="1"/>
          </p:cNvSpPr>
          <p:nvPr>
            <p:ph type="ftr" sz="quarter" idx="11"/>
          </p:nvPr>
        </p:nvSpPr>
        <p:spPr/>
        <p:txBody>
          <a:bodyPr/>
          <a:lstStyle/>
          <a:p>
            <a:r>
              <a:rPr lang="es-ES" dirty="0"/>
              <a:t>Fundamentos de la transformación digital</a:t>
            </a:r>
          </a:p>
        </p:txBody>
      </p:sp>
      <p:sp>
        <p:nvSpPr>
          <p:cNvPr id="5" name="Marcador de número de diapositiva 4"/>
          <p:cNvSpPr>
            <a:spLocks noGrp="1"/>
          </p:cNvSpPr>
          <p:nvPr>
            <p:ph type="sldNum" sz="quarter" idx="12"/>
          </p:nvPr>
        </p:nvSpPr>
        <p:spPr/>
        <p:txBody>
          <a:bodyPr/>
          <a:lstStyle/>
          <a:p>
            <a:fld id="{A64E805E-E9C5-4556-814C-C096ED3BEA4F}" type="slidenum">
              <a:rPr lang="es-ES" smtClean="0"/>
              <a:pPr/>
              <a:t>9</a:t>
            </a:fld>
            <a:endParaRPr lang="es-ES" dirty="0"/>
          </a:p>
        </p:txBody>
      </p:sp>
      <p:sp>
        <p:nvSpPr>
          <p:cNvPr id="12" name="TextBox 2">
            <a:extLst>
              <a:ext uri="{FF2B5EF4-FFF2-40B4-BE49-F238E27FC236}">
                <a16:creationId xmlns:a16="http://schemas.microsoft.com/office/drawing/2014/main" id="{5B8F9269-4573-047B-F39A-182C5673D3A4}"/>
              </a:ext>
            </a:extLst>
          </p:cNvPr>
          <p:cNvSpPr txBox="1"/>
          <p:nvPr/>
        </p:nvSpPr>
        <p:spPr>
          <a:xfrm>
            <a:off x="503582" y="1482124"/>
            <a:ext cx="2895600" cy="4104778"/>
          </a:xfrm>
          <a:prstGeom prst="rect">
            <a:avLst/>
          </a:prstGeom>
          <a:solidFill>
            <a:schemeClr val="accent1">
              <a:lumMod val="20000"/>
              <a:lumOff val="80000"/>
            </a:schemeClr>
          </a:solidFill>
          <a:ln w="25400">
            <a:noFill/>
          </a:ln>
        </p:spPr>
        <p:txBody>
          <a:bodyPr wrap="square">
            <a:spAutoFit/>
          </a:bodyPr>
          <a:lstStyle/>
          <a:p>
            <a:pPr algn="ctr">
              <a:lnSpc>
                <a:spcPct val="150000"/>
              </a:lnSpc>
            </a:pPr>
            <a:r>
              <a:rPr lang="es-ES" sz="1600" b="1" dirty="0"/>
              <a:t>Datos de </a:t>
            </a:r>
            <a:r>
              <a:rPr lang="es-ES" sz="1600" b="1" dirty="0" err="1"/>
              <a:t>Logs</a:t>
            </a:r>
            <a:r>
              <a:rPr lang="es-ES" sz="1600" b="1" dirty="0"/>
              <a:t> (Registros)</a:t>
            </a:r>
            <a:r>
              <a:rPr lang="es-ES" sz="1600" dirty="0"/>
              <a:t>: </a:t>
            </a:r>
          </a:p>
          <a:p>
            <a:pPr algn="ctr">
              <a:lnSpc>
                <a:spcPct val="150000"/>
              </a:lnSpc>
            </a:pPr>
            <a:r>
              <a:rPr lang="es-ES" sz="1600" dirty="0"/>
              <a:t>Cada interacción digital en aplicaciones web, servidores, y sistemas informáticos deja registros digitales o </a:t>
            </a:r>
            <a:r>
              <a:rPr lang="es-ES" sz="1600" dirty="0" err="1"/>
              <a:t>logs</a:t>
            </a:r>
            <a:r>
              <a:rPr lang="es-ES" sz="1600" dirty="0"/>
              <a:t>. Estos datos pueden ser utilizados para análisis de seguridad, monitorización del rendimiento, y optimización de sistemas.</a:t>
            </a:r>
            <a:endParaRPr lang="en-VE" sz="1600" dirty="0"/>
          </a:p>
        </p:txBody>
      </p:sp>
      <p:sp>
        <p:nvSpPr>
          <p:cNvPr id="13" name="TextBox 3">
            <a:extLst>
              <a:ext uri="{FF2B5EF4-FFF2-40B4-BE49-F238E27FC236}">
                <a16:creationId xmlns:a16="http://schemas.microsoft.com/office/drawing/2014/main" id="{638BD886-CA86-DD47-0D74-55AFD5BC2CA8}"/>
              </a:ext>
            </a:extLst>
          </p:cNvPr>
          <p:cNvSpPr txBox="1"/>
          <p:nvPr/>
        </p:nvSpPr>
        <p:spPr>
          <a:xfrm>
            <a:off x="4751387" y="1482124"/>
            <a:ext cx="2895600" cy="4104778"/>
          </a:xfrm>
          <a:prstGeom prst="rect">
            <a:avLst/>
          </a:prstGeom>
          <a:solidFill>
            <a:schemeClr val="accent1">
              <a:lumMod val="20000"/>
              <a:lumOff val="80000"/>
            </a:schemeClr>
          </a:solidFill>
          <a:ln w="25400">
            <a:noFill/>
          </a:ln>
        </p:spPr>
        <p:txBody>
          <a:bodyPr wrap="square">
            <a:spAutoFit/>
          </a:bodyPr>
          <a:lstStyle/>
          <a:p>
            <a:pPr algn="ctr">
              <a:lnSpc>
                <a:spcPct val="150000"/>
              </a:lnSpc>
            </a:pPr>
            <a:r>
              <a:rPr lang="es-ES" sz="1600" b="1" dirty="0"/>
              <a:t>Datos de Imágenes y Video</a:t>
            </a:r>
            <a:r>
              <a:rPr lang="es-ES" sz="1600" dirty="0"/>
              <a:t>: </a:t>
            </a:r>
          </a:p>
          <a:p>
            <a:pPr algn="ctr">
              <a:lnSpc>
                <a:spcPct val="150000"/>
              </a:lnSpc>
            </a:pPr>
            <a:r>
              <a:rPr lang="es-ES" sz="1600" dirty="0"/>
              <a:t>Con el aumento de la capacidad de procesamiento, los datos visuales como imágenes y videos se han convertido en una fuente importante para análisis de Big Data, utilizados en reconocimiento de imágenes, seguridad, y entretenimiento.</a:t>
            </a:r>
            <a:endParaRPr lang="en-VE" sz="1600" dirty="0"/>
          </a:p>
        </p:txBody>
      </p:sp>
      <p:sp>
        <p:nvSpPr>
          <p:cNvPr id="14" name="TextBox 4">
            <a:extLst>
              <a:ext uri="{FF2B5EF4-FFF2-40B4-BE49-F238E27FC236}">
                <a16:creationId xmlns:a16="http://schemas.microsoft.com/office/drawing/2014/main" id="{39B73904-70D6-7FB8-C835-71A00E32D6AB}"/>
              </a:ext>
            </a:extLst>
          </p:cNvPr>
          <p:cNvSpPr txBox="1"/>
          <p:nvPr/>
        </p:nvSpPr>
        <p:spPr>
          <a:xfrm>
            <a:off x="8599172" y="1643364"/>
            <a:ext cx="2895600" cy="3735446"/>
          </a:xfrm>
          <a:prstGeom prst="rect">
            <a:avLst/>
          </a:prstGeom>
          <a:solidFill>
            <a:schemeClr val="accent1">
              <a:lumMod val="20000"/>
              <a:lumOff val="80000"/>
            </a:schemeClr>
          </a:solidFill>
          <a:ln w="25400">
            <a:noFill/>
          </a:ln>
        </p:spPr>
        <p:txBody>
          <a:bodyPr wrap="square">
            <a:spAutoFit/>
          </a:bodyPr>
          <a:lstStyle/>
          <a:p>
            <a:pPr algn="ctr">
              <a:lnSpc>
                <a:spcPct val="150000"/>
              </a:lnSpc>
            </a:pPr>
            <a:r>
              <a:rPr lang="es-ES" sz="1600" b="1" dirty="0"/>
              <a:t>Datos Geoespaciales</a:t>
            </a:r>
            <a:r>
              <a:rPr lang="es-ES" sz="1600" dirty="0"/>
              <a:t>: </a:t>
            </a:r>
          </a:p>
          <a:p>
            <a:pPr algn="ctr">
              <a:lnSpc>
                <a:spcPct val="150000"/>
              </a:lnSpc>
            </a:pPr>
            <a:r>
              <a:rPr lang="es-ES" sz="1600" dirty="0"/>
              <a:t>Datos relacionados con ubicaciones geográficas recopilados a través de GPS, sistemas de información geográfica (SIG), y otros medios. Son cruciales para análisis en logística, planificación urbana, y estudios ambientales.</a:t>
            </a:r>
            <a:endParaRPr lang="en-VE" sz="1600" dirty="0"/>
          </a:p>
        </p:txBody>
      </p:sp>
      <p:pic>
        <p:nvPicPr>
          <p:cNvPr id="15" name="Imagen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0845" y="5189162"/>
            <a:ext cx="1441810" cy="1441810"/>
          </a:xfrm>
          <a:prstGeom prst="rect">
            <a:avLst/>
          </a:prstGeom>
        </p:spPr>
      </p:pic>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8421" y="324459"/>
            <a:ext cx="1320751" cy="1320751"/>
          </a:xfrm>
          <a:prstGeom prst="rect">
            <a:avLst/>
          </a:prstGeom>
        </p:spPr>
      </p:pic>
      <p:pic>
        <p:nvPicPr>
          <p:cNvPr id="17" name="Imagen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0363" y="5310221"/>
            <a:ext cx="1320751" cy="1320751"/>
          </a:xfrm>
          <a:prstGeom prst="rect">
            <a:avLst/>
          </a:prstGeom>
        </p:spPr>
      </p:pic>
    </p:spTree>
    <p:extLst>
      <p:ext uri="{BB962C8B-B14F-4D97-AF65-F5344CB8AC3E}">
        <p14:creationId xmlns:p14="http://schemas.microsoft.com/office/powerpoint/2010/main" val="2803336578"/>
      </p:ext>
    </p:extLst>
  </p:cSld>
  <p:clrMapOvr>
    <a:masterClrMapping/>
  </p:clrMapOvr>
</p:sld>
</file>

<file path=ppt/theme/theme1.xml><?xml version="1.0" encoding="utf-8"?>
<a:theme xmlns:a="http://schemas.openxmlformats.org/drawingml/2006/main" name="Tema de Office">
  <a:themeElements>
    <a:clrScheme name="EAE">
      <a:dk1>
        <a:sysClr val="windowText" lastClr="000000"/>
      </a:dk1>
      <a:lt1>
        <a:sysClr val="window" lastClr="FFFFFF"/>
      </a:lt1>
      <a:dk2>
        <a:srgbClr val="44546A"/>
      </a:dk2>
      <a:lt2>
        <a:srgbClr val="E7E6E6"/>
      </a:lt2>
      <a:accent1>
        <a:srgbClr val="EE2737"/>
      </a:accent1>
      <a:accent2>
        <a:srgbClr val="25282A"/>
      </a:accent2>
      <a:accent3>
        <a:srgbClr val="97999B"/>
      </a:accent3>
      <a:accent4>
        <a:srgbClr val="BBBCBC"/>
      </a:accent4>
      <a:accent5>
        <a:srgbClr val="D9D9D6"/>
      </a:accent5>
      <a:accent6>
        <a:srgbClr val="70AD47"/>
      </a:accent6>
      <a:hlink>
        <a:srgbClr val="0563C1"/>
      </a:hlink>
      <a:folHlink>
        <a:srgbClr val="954F72"/>
      </a:folHlink>
    </a:clrScheme>
    <a:fontScheme name="EAE">
      <a:majorFont>
        <a:latin typeface="Georgi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TotalTime>
  <Words>7382</Words>
  <Application>Microsoft Office PowerPoint</Application>
  <PresentationFormat>Panorámica</PresentationFormat>
  <Paragraphs>655</Paragraphs>
  <Slides>64</Slides>
  <Notes>1</Notes>
  <HiddenSlides>0</HiddenSlides>
  <MMClips>0</MMClips>
  <ScaleCrop>false</ScaleCrop>
  <HeadingPairs>
    <vt:vector size="6" baseType="variant">
      <vt:variant>
        <vt:lpstr>Fuentes usadas</vt:lpstr>
      </vt:variant>
      <vt:variant>
        <vt:i4>18</vt:i4>
      </vt:variant>
      <vt:variant>
        <vt:lpstr>Tema</vt:lpstr>
      </vt:variant>
      <vt:variant>
        <vt:i4>1</vt:i4>
      </vt:variant>
      <vt:variant>
        <vt:lpstr>Títulos de diapositiva</vt:lpstr>
      </vt:variant>
      <vt:variant>
        <vt:i4>64</vt:i4>
      </vt:variant>
    </vt:vector>
  </HeadingPairs>
  <TitlesOfParts>
    <vt:vector size="83" baseType="lpstr">
      <vt:lpstr>Aalto Sans Pro</vt:lpstr>
      <vt:lpstr>Aalto Sans Pro Light</vt:lpstr>
      <vt:lpstr>Aalto Sans Pro Medium</vt:lpstr>
      <vt:lpstr>Aalto Sans Pro SemiBold</vt:lpstr>
      <vt:lpstr>Arial</vt:lpstr>
      <vt:lpstr>Calibri</vt:lpstr>
      <vt:lpstr>Calibri Light</vt:lpstr>
      <vt:lpstr>Georgia</vt:lpstr>
      <vt:lpstr>Helvetica Neue</vt:lpstr>
      <vt:lpstr>Helvetica Neue Light</vt:lpstr>
      <vt:lpstr>Hiragino Kaku Gothic StdN W8</vt:lpstr>
      <vt:lpstr>Lato</vt:lpstr>
      <vt:lpstr>Open Sans</vt:lpstr>
      <vt:lpstr>Poppins</vt:lpstr>
      <vt:lpstr>Roboto</vt:lpstr>
      <vt:lpstr>Roboto Light</vt:lpstr>
      <vt:lpstr>Tahoma</vt:lpstr>
      <vt:lpstr>Wingdings</vt:lpstr>
      <vt:lpstr>Tema de Office</vt:lpstr>
      <vt:lpstr>FUNDAMENTOS DE LA TRANSFORMACIÓN DIGITAL</vt:lpstr>
      <vt:lpstr>Silvia Roldán Fernández</vt:lpstr>
      <vt:lpstr>EL DATO</vt:lpstr>
      <vt:lpstr>¿Qué entendemos por transformación digital?</vt:lpstr>
      <vt:lpstr>Presentación de PowerPoint</vt:lpstr>
      <vt:lpstr>Presentación de PowerPoint</vt:lpstr>
      <vt:lpstr>EL DATO</vt:lpstr>
      <vt:lpstr>LA FUENTE DE LOS DATOS</vt:lpstr>
      <vt:lpstr>LA FUENTE DE LOS DATOS</vt:lpstr>
      <vt:lpstr>LA FUENTE DE LOS DATOS</vt:lpstr>
      <vt:lpstr>Presentación de PowerPoint</vt:lpstr>
      <vt:lpstr>Presentación de PowerPoint</vt:lpstr>
      <vt:lpstr>DEFINICIÓN DE BIG DATA </vt:lpstr>
      <vt:lpstr>LAS 3 V´S DEL BIG DATA</vt:lpstr>
      <vt:lpstr>VARIEDAD. TIPO DE DATOS</vt:lpstr>
      <vt:lpstr>AÑADIMOS 4 V´S MÁS</vt:lpstr>
      <vt:lpstr>AÑADIMOS 4 V´S MÁS</vt:lpstr>
      <vt:lpstr>DATA LAKE</vt:lpstr>
      <vt:lpstr>CLÚSTER. INFRAESTRUCTURAS</vt:lpstr>
      <vt:lpstr>Presentación de PowerPoint</vt:lpstr>
      <vt:lpstr>FASES DE IMPLEMENTACIÓN DE UN PROYECTO</vt:lpstr>
      <vt:lpstr>FASES DE IMPLEMENTACIÓN DE UN PROYECTO</vt:lpstr>
      <vt:lpstr>FASES DE IMPLEMENTACIÓN DE UN PROYECTO</vt:lpstr>
      <vt:lpstr>FASES DE IMPLEMENTACIÓN DE UN PROYECTO</vt:lpstr>
      <vt:lpstr>ECOSISTEMAS Y FRAMEWORKS</vt:lpstr>
      <vt:lpstr>ELEMENTOS COMUNES A TODO</vt:lpstr>
      <vt:lpstr>CASOS DE USO</vt:lpstr>
      <vt:lpstr>VENTAJAS</vt:lpstr>
      <vt:lpstr>VENTAJAS</vt:lpstr>
      <vt:lpstr>INTRODUCCIÓN A   LA INTELIGENCIA ARTIFICIAL</vt:lpstr>
      <vt:lpstr>DEFINICIÓN DE IA</vt:lpstr>
      <vt:lpstr>ORÍGENES E HISTORIA DE LA INTELIGENCIA ARTIFICIAL</vt:lpstr>
      <vt:lpstr>TIPOS DE INTELIGENCIA ARTIFICIAL</vt:lpstr>
      <vt:lpstr>TIPOS DE INTELIGENCIA ARTIFICIAL</vt:lpstr>
      <vt:lpstr>TIPOS DE INTELIGENCIA ARTIFICIAL</vt:lpstr>
      <vt:lpstr>RAMAS DE LA IA</vt:lpstr>
      <vt:lpstr>RAMAS DE LA IA: MACHINE LEARNING</vt:lpstr>
      <vt:lpstr>Las principales técnicas del Machine Learning:</vt:lpstr>
      <vt:lpstr>Para qué sirve el Machine Learning:</vt:lpstr>
      <vt:lpstr>Deep Learning o Aprendizaje Profundo </vt:lpstr>
      <vt:lpstr>Principales técnicas del Deep Learning:   </vt:lpstr>
      <vt:lpstr>Principales aplicaciones del Deep Learning:   </vt:lpstr>
      <vt:lpstr>PROCESAMIENTO DEL LENGUAJE NATURAL    </vt:lpstr>
      <vt:lpstr>INTELIGENCIA ARTIFICIAL GENERATIVA (IAG)    </vt:lpstr>
      <vt:lpstr>La IA Generativa se utiliza en una amplia variedad de aplicaciones:      </vt:lpstr>
      <vt:lpstr>ESPACIO DE DATOS  DE SALUD  DEL SERMAS</vt:lpstr>
      <vt:lpstr>Tendencias de Salud Digital    </vt:lpstr>
      <vt:lpstr>Integración Datos Salud– EHR 360o   </vt:lpstr>
      <vt:lpstr>Espacios de datos de salud: Big Data y analítica avanzada   </vt:lpstr>
      <vt:lpstr>Estrategia Salud Digital SERMAS    </vt:lpstr>
      <vt:lpstr>Espacio de datos del SERMAS    </vt:lpstr>
      <vt:lpstr>Espacio de datos del SERMAS    </vt:lpstr>
      <vt:lpstr>Espacio de datos del SERMAS    </vt:lpstr>
      <vt:lpstr>Gobierno del dato – Perfilado   </vt:lpstr>
      <vt:lpstr>Gobierno del dato – Calidad de datos   </vt:lpstr>
      <vt:lpstr>Gobierno del dato – Reglas de calidad  </vt:lpstr>
      <vt:lpstr>Gobierno del dato – Reglas de calidad. Volcado de registros en Sistema de gestión  </vt:lpstr>
      <vt:lpstr>Gobierno del dato – Publicación en catálogo. Datasets. MarketPlace  </vt:lpstr>
      <vt:lpstr>Evolución Espacio de Datos del SERMAS – Arquitecturas   </vt:lpstr>
      <vt:lpstr>Arquitectura lógica   </vt:lpstr>
      <vt:lpstr>Componentes Tecnológicos   </vt:lpstr>
      <vt:lpstr>Plataforma actual de SERMAS Comunidad de Madrid   </vt:lpstr>
      <vt:lpstr>Plataforma futura de SERMAS Comunidad de Madrid   </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nacho</dc:creator>
  <cp:lastModifiedBy>ROLDAN FERNANDEZ, SILVIA</cp:lastModifiedBy>
  <cp:revision>64</cp:revision>
  <cp:lastPrinted>2024-05-08T14:46:57Z</cp:lastPrinted>
  <dcterms:created xsi:type="dcterms:W3CDTF">2018-02-06T08:53:35Z</dcterms:created>
  <dcterms:modified xsi:type="dcterms:W3CDTF">2024-05-12T21:10:47Z</dcterms:modified>
</cp:coreProperties>
</file>